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Economica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YmEN3zqjOl8lMXv/8V8PD315W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conomica-bold.fntdata"/><Relationship Id="rId12" Type="http://schemas.openxmlformats.org/officeDocument/2006/relationships/font" Target="fonts/Economic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boldItalic.fntdata"/><Relationship Id="rId14" Type="http://schemas.openxmlformats.org/officeDocument/2006/relationships/font" Target="fonts/Economica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8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8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" name="Google Shape;20;p10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1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5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commons.wikimedia.org/w/index.php?curid=149662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Life Science Organ Systems Gas Exchange</a:t>
            </a:r>
            <a:endParaRPr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Post-Test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/>
              <a:t>The following is a microscope slide showing alveoli in the lung. What are the pink/purple structures lining the air spaces?</a:t>
            </a:r>
            <a:endParaRPr sz="2000"/>
          </a:p>
        </p:txBody>
      </p:sp>
      <p:sp>
        <p:nvSpPr>
          <p:cNvPr id="69" name="Google Shape;69;p2"/>
          <p:cNvSpPr txBox="1"/>
          <p:nvPr/>
        </p:nvSpPr>
        <p:spPr>
          <a:xfrm>
            <a:off x="4260200" y="1430588"/>
            <a:ext cx="443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a. Globs of mucous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4260200" y="2123570"/>
            <a:ext cx="443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 Drops of stain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4260200" y="2816553"/>
            <a:ext cx="443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Dust particles caught in the lungs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260200" y="3509536"/>
            <a:ext cx="4435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d. Lung cells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8413" r="15655" t="0"/>
          <a:stretch/>
        </p:blipFill>
        <p:spPr>
          <a:xfrm>
            <a:off x="253250" y="1375700"/>
            <a:ext cx="3904950" cy="28268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/>
              <a:t>Below is a diagram of a human organ system. What is the function of this organ system?</a:t>
            </a:r>
            <a:endParaRPr sz="2000"/>
          </a:p>
        </p:txBody>
      </p:sp>
      <p:sp>
        <p:nvSpPr>
          <p:cNvPr id="79" name="Google Shape;79;p3"/>
          <p:cNvSpPr txBox="1"/>
          <p:nvPr/>
        </p:nvSpPr>
        <p:spPr>
          <a:xfrm>
            <a:off x="4203675" y="1434325"/>
            <a:ext cx="44775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a. To breakdown food into usable nutrients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4203675" y="1882053"/>
            <a:ext cx="44775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 To bring oxygen to the bloodstream and remove carbon dioxide from the blood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4203675" y="2599551"/>
            <a:ext cx="44775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To transport nutrients and oxygen to cells and remove carbon dioxide and other waste products from the cells via the bloodstream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4203675" y="3640286"/>
            <a:ext cx="44775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d. To facilitate communication between body systems via electrical impulses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050" y="1147225"/>
            <a:ext cx="251460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623650" y="43122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Patrick J. Lynch, medical illustrator - Patrick J. Lynch, medical illustrator, CC BY 2.5, </a:t>
            </a:r>
            <a:r>
              <a:rPr b="0" i="0" lang="en" sz="1000" u="sng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https://commons.wikimedia.org/w/index.php?curid=1496626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/>
              <a:t>The lining of the alveoli in the lungs are an example of a(n)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_____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311700" y="1415623"/>
            <a:ext cx="8384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a. Organ system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11700" y="2545648"/>
            <a:ext cx="8384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Tissue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311700" y="1990723"/>
            <a:ext cx="8384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 Organ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311700" y="3120748"/>
            <a:ext cx="8384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d. Cell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/>
              <a:t>During times of high stress, the body releases a hormone called epinephrine. This hormone causes a person’s bronchi to dilate and their heart rate to increase. Why would this response be helpful?</a:t>
            </a:r>
            <a:endParaRPr sz="2000"/>
          </a:p>
        </p:txBody>
      </p:sp>
      <p:sp>
        <p:nvSpPr>
          <p:cNvPr id="99" name="Google Shape;99;p5"/>
          <p:cNvSpPr txBox="1"/>
          <p:nvPr/>
        </p:nvSpPr>
        <p:spPr>
          <a:xfrm>
            <a:off x="311700" y="1415625"/>
            <a:ext cx="838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a. During times of stress, the body doesn’t need as much oxygen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311700" y="2689443"/>
            <a:ext cx="838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When the body is under stress, more oxygen is needed for cells to prepare to fight or flee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311700" y="2052531"/>
            <a:ext cx="838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 When the body is relaxed, more blood flow goes to the digestive system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311700" y="3326357"/>
            <a:ext cx="838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d. Increasing oxygen during times of stress doesn’t really do anything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000"/>
              <a:t>Which of the following lists components of the respiratory system from simplest to most complex?</a:t>
            </a:r>
            <a:endParaRPr sz="2000"/>
          </a:p>
        </p:txBody>
      </p:sp>
      <p:sp>
        <p:nvSpPr>
          <p:cNvPr id="108" name="Google Shape;108;p6"/>
          <p:cNvSpPr txBox="1"/>
          <p:nvPr/>
        </p:nvSpPr>
        <p:spPr>
          <a:xfrm>
            <a:off x="311700" y="1415626"/>
            <a:ext cx="8384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a. Lungs→ respiratory system→  alveoli → lung cells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311700" y="2891192"/>
            <a:ext cx="8384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Alveoli→ respiratory system → lung cells→ lungs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311700" y="2166581"/>
            <a:ext cx="8384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b. Lung cells→ alveoli→ lungs→ respiratory system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311700" y="3642146"/>
            <a:ext cx="83841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d. Respiratory system→ lung cells→ lungs→ alveoli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L. Brown</dc:creator>
</cp:coreProperties>
</file>