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Economica"/>
      <p:regular r:id="rId12"/>
      <p:bold r:id="rId13"/>
      <p:italic r:id="rId14"/>
      <p:boldItalic r:id="rId15"/>
    </p:embeddedFont>
    <p:embeddedFont>
      <p:font typeface="Open Sans"/>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0" roundtripDataSignature="AMtx7mgeqMOOsWW3fQ4EAGak9Q6bwWRgK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Economica-bold.fntdata"/><Relationship Id="rId12" Type="http://schemas.openxmlformats.org/officeDocument/2006/relationships/font" Target="fonts/Economica-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Economica-boldItalic.fntdata"/><Relationship Id="rId14" Type="http://schemas.openxmlformats.org/officeDocument/2006/relationships/font" Target="fonts/Economica-italic.fntdata"/><Relationship Id="rId17" Type="http://schemas.openxmlformats.org/officeDocument/2006/relationships/font" Target="fonts/OpenSans-bold.fntdata"/><Relationship Id="rId16" Type="http://schemas.openxmlformats.org/officeDocument/2006/relationships/font" Target="fonts/OpenSans-regular.fntdata"/><Relationship Id="rId5" Type="http://schemas.openxmlformats.org/officeDocument/2006/relationships/notesMaster" Target="notesMasters/notesMaster1.xml"/><Relationship Id="rId19" Type="http://schemas.openxmlformats.org/officeDocument/2006/relationships/font" Target="fonts/OpenSans-boldItalic.fntdata"/><Relationship Id="rId6" Type="http://schemas.openxmlformats.org/officeDocument/2006/relationships/slide" Target="slides/slide1.xml"/><Relationship Id="rId18" Type="http://schemas.openxmlformats.org/officeDocument/2006/relationships/font" Target="fonts/OpenSans-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5" name="Google Shape;8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4" name="Google Shape;9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8"/>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8"/>
          <p:cNvSpPr txBox="1"/>
          <p:nvPr>
            <p:ph type="ctrTitle"/>
          </p:nvPr>
        </p:nvSpPr>
        <p:spPr>
          <a:xfrm>
            <a:off x="3044700" y="1444255"/>
            <a:ext cx="3054600" cy="15372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13" name="Google Shape;13;p8"/>
          <p:cNvSpPr txBox="1"/>
          <p:nvPr>
            <p:ph idx="1" type="subTitle"/>
          </p:nvPr>
        </p:nvSpPr>
        <p:spPr>
          <a:xfrm>
            <a:off x="3044700" y="3116580"/>
            <a:ext cx="3054600" cy="701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7"/>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17"/>
          <p:cNvSpPr txBox="1"/>
          <p:nvPr>
            <p:ph hasCustomPrompt="1" type="title"/>
          </p:nvPr>
        </p:nvSpPr>
        <p:spPr>
          <a:xfrm>
            <a:off x="311700" y="957125"/>
            <a:ext cx="8520600" cy="2128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lt2"/>
              </a:buClr>
              <a:buSzPts val="16000"/>
              <a:buNone/>
              <a:defRPr sz="16000">
                <a:solidFill>
                  <a:schemeClr val="lt2"/>
                </a:solidFill>
              </a:defRPr>
            </a:lvl1pPr>
            <a:lvl2pPr lvl="1" algn="ctr">
              <a:lnSpc>
                <a:spcPct val="100000"/>
              </a:lnSpc>
              <a:spcBef>
                <a:spcPts val="0"/>
              </a:spcBef>
              <a:spcAft>
                <a:spcPts val="0"/>
              </a:spcAft>
              <a:buClr>
                <a:schemeClr val="lt2"/>
              </a:buClr>
              <a:buSzPts val="16000"/>
              <a:buNone/>
              <a:defRPr sz="16000">
                <a:solidFill>
                  <a:schemeClr val="lt2"/>
                </a:solidFill>
              </a:defRPr>
            </a:lvl2pPr>
            <a:lvl3pPr lvl="2" algn="ctr">
              <a:lnSpc>
                <a:spcPct val="100000"/>
              </a:lnSpc>
              <a:spcBef>
                <a:spcPts val="0"/>
              </a:spcBef>
              <a:spcAft>
                <a:spcPts val="0"/>
              </a:spcAft>
              <a:buClr>
                <a:schemeClr val="lt2"/>
              </a:buClr>
              <a:buSzPts val="16000"/>
              <a:buNone/>
              <a:defRPr sz="16000">
                <a:solidFill>
                  <a:schemeClr val="lt2"/>
                </a:solidFill>
              </a:defRPr>
            </a:lvl3pPr>
            <a:lvl4pPr lvl="3" algn="ctr">
              <a:lnSpc>
                <a:spcPct val="100000"/>
              </a:lnSpc>
              <a:spcBef>
                <a:spcPts val="0"/>
              </a:spcBef>
              <a:spcAft>
                <a:spcPts val="0"/>
              </a:spcAft>
              <a:buClr>
                <a:schemeClr val="lt2"/>
              </a:buClr>
              <a:buSzPts val="16000"/>
              <a:buNone/>
              <a:defRPr sz="16000">
                <a:solidFill>
                  <a:schemeClr val="lt2"/>
                </a:solidFill>
              </a:defRPr>
            </a:lvl4pPr>
            <a:lvl5pPr lvl="4" algn="ctr">
              <a:lnSpc>
                <a:spcPct val="100000"/>
              </a:lnSpc>
              <a:spcBef>
                <a:spcPts val="0"/>
              </a:spcBef>
              <a:spcAft>
                <a:spcPts val="0"/>
              </a:spcAft>
              <a:buClr>
                <a:schemeClr val="lt2"/>
              </a:buClr>
              <a:buSzPts val="16000"/>
              <a:buNone/>
              <a:defRPr sz="16000">
                <a:solidFill>
                  <a:schemeClr val="lt2"/>
                </a:solidFill>
              </a:defRPr>
            </a:lvl5pPr>
            <a:lvl6pPr lvl="5" algn="ctr">
              <a:lnSpc>
                <a:spcPct val="100000"/>
              </a:lnSpc>
              <a:spcBef>
                <a:spcPts val="0"/>
              </a:spcBef>
              <a:spcAft>
                <a:spcPts val="0"/>
              </a:spcAft>
              <a:buClr>
                <a:schemeClr val="lt2"/>
              </a:buClr>
              <a:buSzPts val="16000"/>
              <a:buNone/>
              <a:defRPr sz="16000">
                <a:solidFill>
                  <a:schemeClr val="lt2"/>
                </a:solidFill>
              </a:defRPr>
            </a:lvl6pPr>
            <a:lvl7pPr lvl="6" algn="ctr">
              <a:lnSpc>
                <a:spcPct val="100000"/>
              </a:lnSpc>
              <a:spcBef>
                <a:spcPts val="0"/>
              </a:spcBef>
              <a:spcAft>
                <a:spcPts val="0"/>
              </a:spcAft>
              <a:buClr>
                <a:schemeClr val="lt2"/>
              </a:buClr>
              <a:buSzPts val="16000"/>
              <a:buNone/>
              <a:defRPr sz="16000">
                <a:solidFill>
                  <a:schemeClr val="lt2"/>
                </a:solidFill>
              </a:defRPr>
            </a:lvl7pPr>
            <a:lvl8pPr lvl="7" algn="ctr">
              <a:lnSpc>
                <a:spcPct val="100000"/>
              </a:lnSpc>
              <a:spcBef>
                <a:spcPts val="0"/>
              </a:spcBef>
              <a:spcAft>
                <a:spcPts val="0"/>
              </a:spcAft>
              <a:buClr>
                <a:schemeClr val="lt2"/>
              </a:buClr>
              <a:buSzPts val="16000"/>
              <a:buNone/>
              <a:defRPr sz="16000">
                <a:solidFill>
                  <a:schemeClr val="lt2"/>
                </a:solidFill>
              </a:defRPr>
            </a:lvl8pPr>
            <a:lvl9pPr lvl="8" algn="ctr">
              <a:lnSpc>
                <a:spcPct val="100000"/>
              </a:lnSpc>
              <a:spcBef>
                <a:spcPts val="0"/>
              </a:spcBef>
              <a:spcAft>
                <a:spcPts val="0"/>
              </a:spcAft>
              <a:buClr>
                <a:schemeClr val="lt2"/>
              </a:buClr>
              <a:buSzPts val="16000"/>
              <a:buNone/>
              <a:defRPr sz="16000">
                <a:solidFill>
                  <a:schemeClr val="lt2"/>
                </a:solidFill>
              </a:defRPr>
            </a:lvl9pPr>
          </a:lstStyle>
          <a:p>
            <a:r>
              <a:t>xx%</a:t>
            </a:r>
          </a:p>
        </p:txBody>
      </p:sp>
      <p:sp>
        <p:nvSpPr>
          <p:cNvPr id="54" name="Google Shape;54;p17"/>
          <p:cNvSpPr txBox="1"/>
          <p:nvPr>
            <p:ph idx="1" type="body"/>
          </p:nvPr>
        </p:nvSpPr>
        <p:spPr>
          <a:xfrm>
            <a:off x="311700" y="3162000"/>
            <a:ext cx="8520600" cy="10716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5" name="Google Shape;55;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9"/>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17" name="Google Shape;17;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10"/>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0" name="Google Shape;20;p10"/>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1" name="Google Shape;21;p10"/>
          <p:cNvSpPr txBox="1"/>
          <p:nvPr>
            <p:ph type="title"/>
          </p:nvPr>
        </p:nvSpPr>
        <p:spPr>
          <a:xfrm>
            <a:off x="773700" y="1806450"/>
            <a:ext cx="7596600" cy="15306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22" name="Google Shape;2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1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26" name="Google Shape;26;p1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7" name="Google Shape;2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8" name="Shape 28"/>
        <p:cNvGrpSpPr/>
        <p:nvPr/>
      </p:nvGrpSpPr>
      <p:grpSpPr>
        <a:xfrm>
          <a:off x="0" y="0"/>
          <a:ext cx="0" cy="0"/>
          <a:chOff x="0" y="0"/>
          <a:chExt cx="0" cy="0"/>
        </a:xfrm>
      </p:grpSpPr>
      <p:sp>
        <p:nvSpPr>
          <p:cNvPr id="29" name="Google Shape;29;p12"/>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30" name="Google Shape;30;p12"/>
          <p:cNvSpPr txBox="1"/>
          <p:nvPr>
            <p:ph idx="1" type="body"/>
          </p:nvPr>
        </p:nvSpPr>
        <p:spPr>
          <a:xfrm>
            <a:off x="311700" y="1225225"/>
            <a:ext cx="3999900" cy="3354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2"/>
          <p:cNvSpPr txBox="1"/>
          <p:nvPr>
            <p:ph idx="2" type="body"/>
          </p:nvPr>
        </p:nvSpPr>
        <p:spPr>
          <a:xfrm>
            <a:off x="4832400" y="1225225"/>
            <a:ext cx="3999900" cy="3354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2" name="Google Shape;32;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5" name="Google Shape;35;p13"/>
          <p:cNvSpPr txBox="1"/>
          <p:nvPr>
            <p:ph idx="1" type="body"/>
          </p:nvPr>
        </p:nvSpPr>
        <p:spPr>
          <a:xfrm>
            <a:off x="311700" y="1399400"/>
            <a:ext cx="2808000" cy="27849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6" name="Google Shape;36;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1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4"/>
          <p:cNvSpPr txBox="1"/>
          <p:nvPr>
            <p:ph type="title"/>
          </p:nvPr>
        </p:nvSpPr>
        <p:spPr>
          <a:xfrm>
            <a:off x="490250" y="450150"/>
            <a:ext cx="5878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5"/>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3" name="Google Shape;43;p15"/>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15"/>
          <p:cNvSpPr txBox="1"/>
          <p:nvPr>
            <p:ph type="title"/>
          </p:nvPr>
        </p:nvSpPr>
        <p:spPr>
          <a:xfrm>
            <a:off x="265500" y="929275"/>
            <a:ext cx="4045200" cy="17862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lt2"/>
              </a:buClr>
              <a:buSzPts val="4200"/>
              <a:buNone/>
              <a:defRPr>
                <a:solidFill>
                  <a:schemeClr val="lt2"/>
                </a:solidFill>
              </a:defRPr>
            </a:lvl1pPr>
            <a:lvl2pPr lvl="1" algn="ctr">
              <a:lnSpc>
                <a:spcPct val="100000"/>
              </a:lnSpc>
              <a:spcBef>
                <a:spcPts val="0"/>
              </a:spcBef>
              <a:spcAft>
                <a:spcPts val="0"/>
              </a:spcAft>
              <a:buClr>
                <a:schemeClr val="lt2"/>
              </a:buClr>
              <a:buSzPts val="4200"/>
              <a:buNone/>
              <a:defRPr>
                <a:solidFill>
                  <a:schemeClr val="lt2"/>
                </a:solidFill>
              </a:defRPr>
            </a:lvl2pPr>
            <a:lvl3pPr lvl="2" algn="ctr">
              <a:lnSpc>
                <a:spcPct val="100000"/>
              </a:lnSpc>
              <a:spcBef>
                <a:spcPts val="0"/>
              </a:spcBef>
              <a:spcAft>
                <a:spcPts val="0"/>
              </a:spcAft>
              <a:buClr>
                <a:schemeClr val="lt2"/>
              </a:buClr>
              <a:buSzPts val="4200"/>
              <a:buNone/>
              <a:defRPr>
                <a:solidFill>
                  <a:schemeClr val="lt2"/>
                </a:solidFill>
              </a:defRPr>
            </a:lvl3pPr>
            <a:lvl4pPr lvl="3" algn="ctr">
              <a:lnSpc>
                <a:spcPct val="100000"/>
              </a:lnSpc>
              <a:spcBef>
                <a:spcPts val="0"/>
              </a:spcBef>
              <a:spcAft>
                <a:spcPts val="0"/>
              </a:spcAft>
              <a:buClr>
                <a:schemeClr val="lt2"/>
              </a:buClr>
              <a:buSzPts val="4200"/>
              <a:buNone/>
              <a:defRPr>
                <a:solidFill>
                  <a:schemeClr val="lt2"/>
                </a:solidFill>
              </a:defRPr>
            </a:lvl4pPr>
            <a:lvl5pPr lvl="4" algn="ctr">
              <a:lnSpc>
                <a:spcPct val="100000"/>
              </a:lnSpc>
              <a:spcBef>
                <a:spcPts val="0"/>
              </a:spcBef>
              <a:spcAft>
                <a:spcPts val="0"/>
              </a:spcAft>
              <a:buClr>
                <a:schemeClr val="lt2"/>
              </a:buClr>
              <a:buSzPts val="4200"/>
              <a:buNone/>
              <a:defRPr>
                <a:solidFill>
                  <a:schemeClr val="lt2"/>
                </a:solidFill>
              </a:defRPr>
            </a:lvl5pPr>
            <a:lvl6pPr lvl="5" algn="ctr">
              <a:lnSpc>
                <a:spcPct val="100000"/>
              </a:lnSpc>
              <a:spcBef>
                <a:spcPts val="0"/>
              </a:spcBef>
              <a:spcAft>
                <a:spcPts val="0"/>
              </a:spcAft>
              <a:buClr>
                <a:schemeClr val="lt2"/>
              </a:buClr>
              <a:buSzPts val="4200"/>
              <a:buNone/>
              <a:defRPr>
                <a:solidFill>
                  <a:schemeClr val="lt2"/>
                </a:solidFill>
              </a:defRPr>
            </a:lvl6pPr>
            <a:lvl7pPr lvl="6" algn="ctr">
              <a:lnSpc>
                <a:spcPct val="100000"/>
              </a:lnSpc>
              <a:spcBef>
                <a:spcPts val="0"/>
              </a:spcBef>
              <a:spcAft>
                <a:spcPts val="0"/>
              </a:spcAft>
              <a:buClr>
                <a:schemeClr val="lt2"/>
              </a:buClr>
              <a:buSzPts val="4200"/>
              <a:buNone/>
              <a:defRPr>
                <a:solidFill>
                  <a:schemeClr val="lt2"/>
                </a:solidFill>
              </a:defRPr>
            </a:lvl7pPr>
            <a:lvl8pPr lvl="7" algn="ctr">
              <a:lnSpc>
                <a:spcPct val="100000"/>
              </a:lnSpc>
              <a:spcBef>
                <a:spcPts val="0"/>
              </a:spcBef>
              <a:spcAft>
                <a:spcPts val="0"/>
              </a:spcAft>
              <a:buClr>
                <a:schemeClr val="lt2"/>
              </a:buClr>
              <a:buSzPts val="4200"/>
              <a:buNone/>
              <a:defRPr>
                <a:solidFill>
                  <a:schemeClr val="lt2"/>
                </a:solidFill>
              </a:defRPr>
            </a:lvl8pPr>
            <a:lvl9pPr lvl="8" algn="ctr">
              <a:lnSpc>
                <a:spcPct val="100000"/>
              </a:lnSpc>
              <a:spcBef>
                <a:spcPts val="0"/>
              </a:spcBef>
              <a:spcAft>
                <a:spcPts val="0"/>
              </a:spcAft>
              <a:buClr>
                <a:schemeClr val="lt2"/>
              </a:buClr>
              <a:buSzPts val="4200"/>
              <a:buNone/>
              <a:defRPr>
                <a:solidFill>
                  <a:schemeClr val="lt2"/>
                </a:solidFill>
              </a:defRPr>
            </a:lvl9pPr>
          </a:lstStyle>
          <a:p/>
        </p:txBody>
      </p:sp>
      <p:sp>
        <p:nvSpPr>
          <p:cNvPr id="45" name="Google Shape;45;p15"/>
          <p:cNvSpPr txBox="1"/>
          <p:nvPr>
            <p:ph idx="1" type="subTitle"/>
          </p:nvPr>
        </p:nvSpPr>
        <p:spPr>
          <a:xfrm>
            <a:off x="265500" y="2769001"/>
            <a:ext cx="4045200" cy="1574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15"/>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1600"/>
              </a:spcBef>
              <a:spcAft>
                <a:spcPts val="0"/>
              </a:spcAft>
              <a:buClr>
                <a:schemeClr val="lt1"/>
              </a:buClr>
              <a:buSzPts val="1400"/>
              <a:buChar char="○"/>
              <a:defRPr>
                <a:solidFill>
                  <a:schemeClr val="lt1"/>
                </a:solidFill>
              </a:defRPr>
            </a:lvl2pPr>
            <a:lvl3pPr indent="-317500" lvl="2" marL="1371600" algn="l">
              <a:lnSpc>
                <a:spcPct val="115000"/>
              </a:lnSpc>
              <a:spcBef>
                <a:spcPts val="1600"/>
              </a:spcBef>
              <a:spcAft>
                <a:spcPts val="0"/>
              </a:spcAft>
              <a:buClr>
                <a:schemeClr val="lt1"/>
              </a:buClr>
              <a:buSzPts val="1400"/>
              <a:buChar char="■"/>
              <a:defRPr>
                <a:solidFill>
                  <a:schemeClr val="lt1"/>
                </a:solidFill>
              </a:defRPr>
            </a:lvl3pPr>
            <a:lvl4pPr indent="-317500" lvl="3" marL="1828800" algn="l">
              <a:lnSpc>
                <a:spcPct val="115000"/>
              </a:lnSpc>
              <a:spcBef>
                <a:spcPts val="1600"/>
              </a:spcBef>
              <a:spcAft>
                <a:spcPts val="0"/>
              </a:spcAft>
              <a:buClr>
                <a:schemeClr val="lt1"/>
              </a:buClr>
              <a:buSzPts val="1400"/>
              <a:buChar char="●"/>
              <a:defRPr>
                <a:solidFill>
                  <a:schemeClr val="lt1"/>
                </a:solidFill>
              </a:defRPr>
            </a:lvl4pPr>
            <a:lvl5pPr indent="-317500" lvl="4" marL="2286000" algn="l">
              <a:lnSpc>
                <a:spcPct val="115000"/>
              </a:lnSpc>
              <a:spcBef>
                <a:spcPts val="1600"/>
              </a:spcBef>
              <a:spcAft>
                <a:spcPts val="0"/>
              </a:spcAft>
              <a:buClr>
                <a:schemeClr val="lt1"/>
              </a:buClr>
              <a:buSzPts val="1400"/>
              <a:buChar char="○"/>
              <a:defRPr>
                <a:solidFill>
                  <a:schemeClr val="lt1"/>
                </a:solidFill>
              </a:defRPr>
            </a:lvl5pPr>
            <a:lvl6pPr indent="-317500" lvl="5" marL="2743200" algn="l">
              <a:lnSpc>
                <a:spcPct val="115000"/>
              </a:lnSpc>
              <a:spcBef>
                <a:spcPts val="1600"/>
              </a:spcBef>
              <a:spcAft>
                <a:spcPts val="0"/>
              </a:spcAft>
              <a:buClr>
                <a:schemeClr val="lt1"/>
              </a:buClr>
              <a:buSzPts val="1400"/>
              <a:buChar char="■"/>
              <a:defRPr>
                <a:solidFill>
                  <a:schemeClr val="lt1"/>
                </a:solidFill>
              </a:defRPr>
            </a:lvl6pPr>
            <a:lvl7pPr indent="-317500" lvl="6" marL="3200400" algn="l">
              <a:lnSpc>
                <a:spcPct val="115000"/>
              </a:lnSpc>
              <a:spcBef>
                <a:spcPts val="1600"/>
              </a:spcBef>
              <a:spcAft>
                <a:spcPts val="0"/>
              </a:spcAft>
              <a:buClr>
                <a:schemeClr val="lt1"/>
              </a:buClr>
              <a:buSzPts val="1400"/>
              <a:buChar char="●"/>
              <a:defRPr>
                <a:solidFill>
                  <a:schemeClr val="lt1"/>
                </a:solidFill>
              </a:defRPr>
            </a:lvl7pPr>
            <a:lvl8pPr indent="-317500" lvl="7" marL="3657600" algn="l">
              <a:lnSpc>
                <a:spcPct val="115000"/>
              </a:lnSpc>
              <a:spcBef>
                <a:spcPts val="1600"/>
              </a:spcBef>
              <a:spcAft>
                <a:spcPts val="0"/>
              </a:spcAft>
              <a:buClr>
                <a:schemeClr val="lt1"/>
              </a:buClr>
              <a:buSzPts val="1400"/>
              <a:buChar char="○"/>
              <a:defRPr>
                <a:solidFill>
                  <a:schemeClr val="lt1"/>
                </a:solidFill>
              </a:defRPr>
            </a:lvl8pPr>
            <a:lvl9pPr indent="-317500" lvl="8" marL="4114800" algn="l">
              <a:lnSpc>
                <a:spcPct val="115000"/>
              </a:lnSpc>
              <a:spcBef>
                <a:spcPts val="1600"/>
              </a:spcBef>
              <a:spcAft>
                <a:spcPts val="1600"/>
              </a:spcAft>
              <a:buClr>
                <a:schemeClr val="lt1"/>
              </a:buClr>
              <a:buSzPts val="1400"/>
              <a:buChar char="■"/>
              <a:defRPr>
                <a:solidFill>
                  <a:schemeClr val="lt1"/>
                </a:solidFill>
              </a:defRPr>
            </a:lvl9pPr>
          </a:lstStyle>
          <a:p/>
        </p:txBody>
      </p:sp>
      <p:sp>
        <p:nvSpPr>
          <p:cNvPr id="47" name="Google Shape;4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6"/>
          <p:cNvSpPr txBox="1"/>
          <p:nvPr>
            <p:ph idx="1" type="body"/>
          </p:nvPr>
        </p:nvSpPr>
        <p:spPr>
          <a:xfrm>
            <a:off x="319500" y="4218925"/>
            <a:ext cx="5998800" cy="5988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1pPr>
            <a:lvl2pPr lvl="1"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2pPr>
            <a:lvl3pPr lvl="2"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3pPr>
            <a:lvl4pPr lvl="3"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4pPr>
            <a:lvl5pPr lvl="4"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5pPr>
            <a:lvl6pPr lvl="5"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6pPr>
            <a:lvl7pPr lvl="6"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7pPr>
            <a:lvl8pPr lvl="7"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8pPr>
            <a:lvl9pPr lvl="8"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9pPr>
          </a:lstStyle>
          <a:p/>
        </p:txBody>
      </p:sp>
      <p:sp>
        <p:nvSpPr>
          <p:cNvPr id="7" name="Google Shape;7;p7"/>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1"/>
              </a:buClr>
              <a:buSzPts val="1800"/>
              <a:buFont typeface="Open Sans"/>
              <a:buChar char="●"/>
              <a:defRPr b="0" i="0" sz="1800" u="none" cap="none" strike="noStrike">
                <a:solidFill>
                  <a:schemeClr val="dk1"/>
                </a:solidFill>
                <a:latin typeface="Open Sans"/>
                <a:ea typeface="Open Sans"/>
                <a:cs typeface="Open Sans"/>
                <a:sym typeface="Open Sans"/>
              </a:defRPr>
            </a:lvl1pPr>
            <a:lvl2pPr indent="-317500" lvl="1" marL="9144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2pPr>
            <a:lvl3pPr indent="-317500" lvl="2" marL="13716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3pPr>
            <a:lvl4pPr indent="-317500" lvl="3" marL="18288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17500" lvl="4" marL="22860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5pPr>
            <a:lvl6pPr indent="-317500" lvl="5" marL="27432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6pPr>
            <a:lvl7pPr indent="-317500" lvl="6" marL="32004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7pPr>
            <a:lvl8pPr indent="-317500" lvl="7" marL="36576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8pPr>
            <a:lvl9pPr indent="-317500" lvl="8" marL="4114800" marR="0" rtl="0" algn="l">
              <a:lnSpc>
                <a:spcPct val="115000"/>
              </a:lnSpc>
              <a:spcBef>
                <a:spcPts val="1600"/>
              </a:spcBef>
              <a:spcAft>
                <a:spcPts val="160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61" name="Shape 61"/>
        <p:cNvGrpSpPr/>
        <p:nvPr/>
      </p:nvGrpSpPr>
      <p:grpSpPr>
        <a:xfrm>
          <a:off x="0" y="0"/>
          <a:ext cx="0" cy="0"/>
          <a:chOff x="0" y="0"/>
          <a:chExt cx="0" cy="0"/>
        </a:xfrm>
      </p:grpSpPr>
      <p:sp>
        <p:nvSpPr>
          <p:cNvPr id="62" name="Google Shape;62;p1"/>
          <p:cNvSpPr txBox="1"/>
          <p:nvPr>
            <p:ph type="ctrTitle"/>
          </p:nvPr>
        </p:nvSpPr>
        <p:spPr>
          <a:xfrm>
            <a:off x="3044700" y="1444255"/>
            <a:ext cx="3054600" cy="15372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n"/>
              <a:t>Life Science Organ Systems Detoxification</a:t>
            </a:r>
            <a:endParaRPr/>
          </a:p>
        </p:txBody>
      </p:sp>
      <p:sp>
        <p:nvSpPr>
          <p:cNvPr id="63" name="Google Shape;63;p1"/>
          <p:cNvSpPr txBox="1"/>
          <p:nvPr>
            <p:ph idx="1" type="subTitle"/>
          </p:nvPr>
        </p:nvSpPr>
        <p:spPr>
          <a:xfrm>
            <a:off x="3044700" y="3116580"/>
            <a:ext cx="3054600" cy="701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
              <a:t>Pre-Test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000"/>
              <a:t>What organ system is responsible for filtering blood and regulating water, salts, and minerals in the body as well as removing toxins?</a:t>
            </a:r>
            <a:endParaRPr sz="2000"/>
          </a:p>
        </p:txBody>
      </p:sp>
      <p:sp>
        <p:nvSpPr>
          <p:cNvPr id="69" name="Google Shape;69;p2"/>
          <p:cNvSpPr txBox="1"/>
          <p:nvPr/>
        </p:nvSpPr>
        <p:spPr>
          <a:xfrm>
            <a:off x="370025" y="1272925"/>
            <a:ext cx="7541400" cy="639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A. The excretory system</a:t>
            </a:r>
            <a:endParaRPr b="0" i="0" sz="1400" u="none" cap="none" strike="noStrike">
              <a:solidFill>
                <a:srgbClr val="000000"/>
              </a:solidFill>
              <a:latin typeface="Open Sans"/>
              <a:ea typeface="Open Sans"/>
              <a:cs typeface="Open Sans"/>
              <a:sym typeface="Open Sans"/>
            </a:endParaRPr>
          </a:p>
        </p:txBody>
      </p:sp>
      <p:sp>
        <p:nvSpPr>
          <p:cNvPr id="70" name="Google Shape;70;p2"/>
          <p:cNvSpPr txBox="1"/>
          <p:nvPr/>
        </p:nvSpPr>
        <p:spPr>
          <a:xfrm>
            <a:off x="370025" y="1912275"/>
            <a:ext cx="7541400" cy="639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B. The digestive system</a:t>
            </a:r>
            <a:endParaRPr b="0" i="0" sz="1400" u="none" cap="none" strike="noStrike">
              <a:solidFill>
                <a:srgbClr val="000000"/>
              </a:solidFill>
              <a:latin typeface="Open Sans"/>
              <a:ea typeface="Open Sans"/>
              <a:cs typeface="Open Sans"/>
              <a:sym typeface="Open Sans"/>
            </a:endParaRPr>
          </a:p>
        </p:txBody>
      </p:sp>
      <p:sp>
        <p:nvSpPr>
          <p:cNvPr id="71" name="Google Shape;71;p2"/>
          <p:cNvSpPr txBox="1"/>
          <p:nvPr/>
        </p:nvSpPr>
        <p:spPr>
          <a:xfrm>
            <a:off x="370025" y="2551625"/>
            <a:ext cx="7541400" cy="639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C. The lymphatic system</a:t>
            </a:r>
            <a:endParaRPr b="0" i="0" sz="1400" u="none" cap="none" strike="noStrike">
              <a:solidFill>
                <a:srgbClr val="000000"/>
              </a:solidFill>
              <a:latin typeface="Open Sans"/>
              <a:ea typeface="Open Sans"/>
              <a:cs typeface="Open Sans"/>
              <a:sym typeface="Open Sans"/>
            </a:endParaRPr>
          </a:p>
        </p:txBody>
      </p:sp>
      <p:sp>
        <p:nvSpPr>
          <p:cNvPr id="72" name="Google Shape;72;p2"/>
          <p:cNvSpPr txBox="1"/>
          <p:nvPr/>
        </p:nvSpPr>
        <p:spPr>
          <a:xfrm>
            <a:off x="370025" y="3190975"/>
            <a:ext cx="7541400" cy="639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D. The circulatory system</a:t>
            </a:r>
            <a:endParaRPr b="0" i="0" sz="1400" u="none" cap="none" strike="noStrike">
              <a:solidFill>
                <a:srgbClr val="000000"/>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3"/>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SzPts val="4200"/>
              <a:buNone/>
            </a:pPr>
            <a:r>
              <a:rPr lang="en" sz="2000"/>
              <a:t>The following diagram illustrates what level of bodily organization?</a:t>
            </a:r>
            <a:endParaRPr sz="2000"/>
          </a:p>
        </p:txBody>
      </p:sp>
      <p:sp>
        <p:nvSpPr>
          <p:cNvPr id="78" name="Google Shape;78;p3"/>
          <p:cNvSpPr txBox="1"/>
          <p:nvPr/>
        </p:nvSpPr>
        <p:spPr>
          <a:xfrm>
            <a:off x="5022375" y="1681600"/>
            <a:ext cx="3780300" cy="610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A. Cell</a:t>
            </a:r>
            <a:endParaRPr b="0" i="0" sz="1400" u="none" cap="none" strike="noStrike">
              <a:solidFill>
                <a:srgbClr val="000000"/>
              </a:solidFill>
              <a:latin typeface="Open Sans"/>
              <a:ea typeface="Open Sans"/>
              <a:cs typeface="Open Sans"/>
              <a:sym typeface="Open Sans"/>
            </a:endParaRPr>
          </a:p>
        </p:txBody>
      </p:sp>
      <p:sp>
        <p:nvSpPr>
          <p:cNvPr id="79" name="Google Shape;79;p3"/>
          <p:cNvSpPr txBox="1"/>
          <p:nvPr/>
        </p:nvSpPr>
        <p:spPr>
          <a:xfrm>
            <a:off x="5022375" y="2292172"/>
            <a:ext cx="3780300" cy="610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B. Tissue</a:t>
            </a:r>
            <a:endParaRPr b="0" i="0" sz="1400" u="none" cap="none" strike="noStrike">
              <a:solidFill>
                <a:srgbClr val="000000"/>
              </a:solidFill>
              <a:latin typeface="Open Sans"/>
              <a:ea typeface="Open Sans"/>
              <a:cs typeface="Open Sans"/>
              <a:sym typeface="Open Sans"/>
            </a:endParaRPr>
          </a:p>
        </p:txBody>
      </p:sp>
      <p:sp>
        <p:nvSpPr>
          <p:cNvPr id="80" name="Google Shape;80;p3"/>
          <p:cNvSpPr txBox="1"/>
          <p:nvPr/>
        </p:nvSpPr>
        <p:spPr>
          <a:xfrm>
            <a:off x="5022375" y="2902744"/>
            <a:ext cx="3780300" cy="610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C. Organ</a:t>
            </a:r>
            <a:endParaRPr b="0" i="0" sz="1400" u="none" cap="none" strike="noStrike">
              <a:solidFill>
                <a:srgbClr val="000000"/>
              </a:solidFill>
              <a:latin typeface="Open Sans"/>
              <a:ea typeface="Open Sans"/>
              <a:cs typeface="Open Sans"/>
              <a:sym typeface="Open Sans"/>
            </a:endParaRPr>
          </a:p>
        </p:txBody>
      </p:sp>
      <p:sp>
        <p:nvSpPr>
          <p:cNvPr id="81" name="Google Shape;81;p3"/>
          <p:cNvSpPr txBox="1"/>
          <p:nvPr/>
        </p:nvSpPr>
        <p:spPr>
          <a:xfrm>
            <a:off x="5022375" y="3513302"/>
            <a:ext cx="3780300" cy="610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D. Organ system</a:t>
            </a:r>
            <a:endParaRPr b="0" i="0" sz="1400" u="none" cap="none" strike="noStrike">
              <a:solidFill>
                <a:srgbClr val="000000"/>
              </a:solidFill>
              <a:latin typeface="Open Sans"/>
              <a:ea typeface="Open Sans"/>
              <a:cs typeface="Open Sans"/>
              <a:sym typeface="Open Sans"/>
            </a:endParaRPr>
          </a:p>
        </p:txBody>
      </p:sp>
      <p:pic>
        <p:nvPicPr>
          <p:cNvPr id="82" name="Google Shape;82;p3"/>
          <p:cNvPicPr preferRelativeResize="0"/>
          <p:nvPr/>
        </p:nvPicPr>
        <p:blipFill rotWithShape="1">
          <a:blip r:embed="rId3">
            <a:alphaModFix/>
          </a:blip>
          <a:srcRect b="0" l="0" r="0" t="0"/>
          <a:stretch/>
        </p:blipFill>
        <p:spPr>
          <a:xfrm>
            <a:off x="1195950" y="1435750"/>
            <a:ext cx="2505450" cy="27694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4"/>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1200"/>
              </a:spcBef>
              <a:spcAft>
                <a:spcPts val="0"/>
              </a:spcAft>
              <a:buSzPts val="4200"/>
              <a:buNone/>
            </a:pPr>
            <a:r>
              <a:rPr lang="en" sz="2000"/>
              <a:t>Which of the following describes a defense mechanism the body has against toxins that are ingested (eaten)?</a:t>
            </a:r>
            <a:endParaRPr sz="2000"/>
          </a:p>
        </p:txBody>
      </p:sp>
      <p:sp>
        <p:nvSpPr>
          <p:cNvPr id="88" name="Google Shape;88;p4"/>
          <p:cNvSpPr txBox="1"/>
          <p:nvPr/>
        </p:nvSpPr>
        <p:spPr>
          <a:xfrm>
            <a:off x="311700" y="1265525"/>
            <a:ext cx="3263700" cy="5562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A. Coughing and sneezing</a:t>
            </a:r>
            <a:endParaRPr b="0" i="0" sz="1400" u="none" cap="none" strike="noStrike">
              <a:solidFill>
                <a:srgbClr val="000000"/>
              </a:solidFill>
              <a:latin typeface="Open Sans"/>
              <a:ea typeface="Open Sans"/>
              <a:cs typeface="Open Sans"/>
              <a:sym typeface="Open Sans"/>
            </a:endParaRPr>
          </a:p>
        </p:txBody>
      </p:sp>
      <p:sp>
        <p:nvSpPr>
          <p:cNvPr id="89" name="Google Shape;89;p4"/>
          <p:cNvSpPr txBox="1"/>
          <p:nvPr/>
        </p:nvSpPr>
        <p:spPr>
          <a:xfrm>
            <a:off x="311700" y="1821803"/>
            <a:ext cx="3263700" cy="5562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B. Eyes watering</a:t>
            </a:r>
            <a:endParaRPr b="0" i="0" sz="1400" u="none" cap="none" strike="noStrike">
              <a:solidFill>
                <a:srgbClr val="000000"/>
              </a:solidFill>
              <a:latin typeface="Open Sans"/>
              <a:ea typeface="Open Sans"/>
              <a:cs typeface="Open Sans"/>
              <a:sym typeface="Open Sans"/>
            </a:endParaRPr>
          </a:p>
        </p:txBody>
      </p:sp>
      <p:sp>
        <p:nvSpPr>
          <p:cNvPr id="90" name="Google Shape;90;p4"/>
          <p:cNvSpPr txBox="1"/>
          <p:nvPr/>
        </p:nvSpPr>
        <p:spPr>
          <a:xfrm>
            <a:off x="311700" y="2378082"/>
            <a:ext cx="3263700" cy="5562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C. Vomiting and diarrhea</a:t>
            </a:r>
            <a:endParaRPr b="0" i="0" sz="1400" u="none" cap="none" strike="noStrike">
              <a:solidFill>
                <a:srgbClr val="000000"/>
              </a:solidFill>
              <a:latin typeface="Open Sans"/>
              <a:ea typeface="Open Sans"/>
              <a:cs typeface="Open Sans"/>
              <a:sym typeface="Open Sans"/>
            </a:endParaRPr>
          </a:p>
        </p:txBody>
      </p:sp>
      <p:sp>
        <p:nvSpPr>
          <p:cNvPr id="91" name="Google Shape;91;p4"/>
          <p:cNvSpPr txBox="1"/>
          <p:nvPr/>
        </p:nvSpPr>
        <p:spPr>
          <a:xfrm>
            <a:off x="311700" y="2934272"/>
            <a:ext cx="3263700" cy="5562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D. Fever and chills</a:t>
            </a:r>
            <a:endParaRPr b="0" i="0" sz="1400" u="none" cap="none" strike="noStrike">
              <a:solidFill>
                <a:srgbClr val="000000"/>
              </a:solidFill>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5"/>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1200"/>
              </a:spcBef>
              <a:spcAft>
                <a:spcPts val="0"/>
              </a:spcAft>
              <a:buSzPts val="4200"/>
              <a:buNone/>
            </a:pPr>
            <a:r>
              <a:rPr lang="en" sz="2000"/>
              <a:t>The presence of white blood cells called Kupffer cells in the liver that ingest unfiltered “sludge” left from blood flowing through the liver shows the interaction of what two organ systems?</a:t>
            </a:r>
            <a:endParaRPr sz="2000"/>
          </a:p>
        </p:txBody>
      </p:sp>
      <p:sp>
        <p:nvSpPr>
          <p:cNvPr id="97" name="Google Shape;97;p5"/>
          <p:cNvSpPr txBox="1"/>
          <p:nvPr/>
        </p:nvSpPr>
        <p:spPr>
          <a:xfrm>
            <a:off x="311700" y="1287725"/>
            <a:ext cx="7599600" cy="6486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A. The immune and digestive systems</a:t>
            </a:r>
            <a:endParaRPr b="0" i="0" sz="1400" u="none" cap="none" strike="noStrike">
              <a:solidFill>
                <a:srgbClr val="000000"/>
              </a:solidFill>
              <a:latin typeface="Open Sans"/>
              <a:ea typeface="Open Sans"/>
              <a:cs typeface="Open Sans"/>
              <a:sym typeface="Open Sans"/>
            </a:endParaRPr>
          </a:p>
        </p:txBody>
      </p:sp>
      <p:sp>
        <p:nvSpPr>
          <p:cNvPr id="98" name="Google Shape;98;p5"/>
          <p:cNvSpPr txBox="1"/>
          <p:nvPr/>
        </p:nvSpPr>
        <p:spPr>
          <a:xfrm>
            <a:off x="311700" y="1936333"/>
            <a:ext cx="7599600" cy="6486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B. The circulatory and endocrine systems</a:t>
            </a:r>
            <a:endParaRPr b="0" i="0" sz="1400" u="none" cap="none" strike="noStrike">
              <a:solidFill>
                <a:srgbClr val="000000"/>
              </a:solidFill>
              <a:latin typeface="Open Sans"/>
              <a:ea typeface="Open Sans"/>
              <a:cs typeface="Open Sans"/>
              <a:sym typeface="Open Sans"/>
            </a:endParaRPr>
          </a:p>
        </p:txBody>
      </p:sp>
      <p:sp>
        <p:nvSpPr>
          <p:cNvPr id="99" name="Google Shape;99;p5"/>
          <p:cNvSpPr txBox="1"/>
          <p:nvPr/>
        </p:nvSpPr>
        <p:spPr>
          <a:xfrm>
            <a:off x="311700" y="2584941"/>
            <a:ext cx="7599600" cy="6486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C. The reproductive and excretory systems</a:t>
            </a:r>
            <a:endParaRPr b="0" i="0" sz="1400" u="none" cap="none" strike="noStrike">
              <a:solidFill>
                <a:srgbClr val="000000"/>
              </a:solidFill>
              <a:latin typeface="Open Sans"/>
              <a:ea typeface="Open Sans"/>
              <a:cs typeface="Open Sans"/>
              <a:sym typeface="Open Sans"/>
            </a:endParaRPr>
          </a:p>
        </p:txBody>
      </p:sp>
      <p:sp>
        <p:nvSpPr>
          <p:cNvPr id="100" name="Google Shape;100;p5"/>
          <p:cNvSpPr txBox="1"/>
          <p:nvPr/>
        </p:nvSpPr>
        <p:spPr>
          <a:xfrm>
            <a:off x="311700" y="3233550"/>
            <a:ext cx="7599600" cy="6486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D. The lymphatic and nervous systems</a:t>
            </a:r>
            <a:endParaRPr b="0" i="0" sz="1400" u="none" cap="none" strike="noStrike">
              <a:solidFill>
                <a:srgbClr val="000000"/>
              </a:solidFill>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6"/>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SzPts val="4200"/>
              <a:buNone/>
            </a:pPr>
            <a:r>
              <a:rPr lang="en" sz="2000"/>
              <a:t>There are six hepatitis viruses that can all damage and scar the liver, but not all have vaccinations and not all are spread by the same pathways. What conclusion can be drawn from this?</a:t>
            </a:r>
            <a:endParaRPr sz="2000"/>
          </a:p>
        </p:txBody>
      </p:sp>
      <p:sp>
        <p:nvSpPr>
          <p:cNvPr id="106" name="Google Shape;106;p6"/>
          <p:cNvSpPr txBox="1"/>
          <p:nvPr/>
        </p:nvSpPr>
        <p:spPr>
          <a:xfrm>
            <a:off x="311700" y="1272925"/>
            <a:ext cx="7599600" cy="627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A. </a:t>
            </a:r>
            <a:r>
              <a:rPr b="0" i="0" lang="en" sz="1400" u="none" cap="none" strike="noStrike">
                <a:solidFill>
                  <a:schemeClr val="dk1"/>
                </a:solidFill>
                <a:latin typeface="Open Sans"/>
                <a:ea typeface="Open Sans"/>
                <a:cs typeface="Open Sans"/>
                <a:sym typeface="Open Sans"/>
              </a:rPr>
              <a:t>All microorganisms are the same and can be treated the same</a:t>
            </a:r>
            <a:endParaRPr b="0" i="0" sz="1400" u="none" cap="none" strike="noStrike">
              <a:solidFill>
                <a:srgbClr val="000000"/>
              </a:solidFill>
              <a:latin typeface="Open Sans"/>
              <a:ea typeface="Open Sans"/>
              <a:cs typeface="Open Sans"/>
              <a:sym typeface="Open Sans"/>
            </a:endParaRPr>
          </a:p>
        </p:txBody>
      </p:sp>
      <p:sp>
        <p:nvSpPr>
          <p:cNvPr id="107" name="Google Shape;107;p6"/>
          <p:cNvSpPr txBox="1"/>
          <p:nvPr/>
        </p:nvSpPr>
        <p:spPr>
          <a:xfrm>
            <a:off x="311700" y="1900141"/>
            <a:ext cx="7599600" cy="627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B. </a:t>
            </a:r>
            <a:r>
              <a:rPr b="0" i="0" lang="en" sz="1400" u="none" cap="none" strike="noStrike">
                <a:solidFill>
                  <a:schemeClr val="dk1"/>
                </a:solidFill>
                <a:latin typeface="Open Sans"/>
                <a:ea typeface="Open Sans"/>
                <a:cs typeface="Open Sans"/>
                <a:sym typeface="Open Sans"/>
              </a:rPr>
              <a:t>Multiple microorganisms can cause similar diseases</a:t>
            </a:r>
            <a:endParaRPr b="0" i="0" sz="1400" u="none" cap="none" strike="noStrike">
              <a:solidFill>
                <a:srgbClr val="000000"/>
              </a:solidFill>
              <a:latin typeface="Open Sans"/>
              <a:ea typeface="Open Sans"/>
              <a:cs typeface="Open Sans"/>
              <a:sym typeface="Open Sans"/>
            </a:endParaRPr>
          </a:p>
        </p:txBody>
      </p:sp>
      <p:sp>
        <p:nvSpPr>
          <p:cNvPr id="108" name="Google Shape;108;p6"/>
          <p:cNvSpPr txBox="1"/>
          <p:nvPr/>
        </p:nvSpPr>
        <p:spPr>
          <a:xfrm>
            <a:off x="311700" y="2527358"/>
            <a:ext cx="7599600" cy="627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C. All microorganisms cause the same diseases</a:t>
            </a:r>
            <a:endParaRPr b="0" i="0" sz="1400" u="none" cap="none" strike="noStrike">
              <a:solidFill>
                <a:srgbClr val="000000"/>
              </a:solidFill>
              <a:latin typeface="Open Sans"/>
              <a:ea typeface="Open Sans"/>
              <a:cs typeface="Open Sans"/>
              <a:sym typeface="Open Sans"/>
            </a:endParaRPr>
          </a:p>
        </p:txBody>
      </p:sp>
      <p:sp>
        <p:nvSpPr>
          <p:cNvPr id="109" name="Google Shape;109;p6"/>
          <p:cNvSpPr txBox="1"/>
          <p:nvPr/>
        </p:nvSpPr>
        <p:spPr>
          <a:xfrm>
            <a:off x="311700" y="3154574"/>
            <a:ext cx="7599600" cy="627300"/>
          </a:xfrm>
          <a:prstGeom prst="rect">
            <a:avLst/>
          </a:prstGeom>
          <a:noFill/>
          <a:ln>
            <a:noFill/>
          </a:ln>
        </p:spPr>
        <p:txBody>
          <a:bodyPr anchorCtr="0" anchor="t"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Open Sans"/>
                <a:ea typeface="Open Sans"/>
                <a:cs typeface="Open Sans"/>
                <a:sym typeface="Open Sans"/>
              </a:rPr>
              <a:t>D. No two microorganisms can cause the same disease</a:t>
            </a:r>
            <a:endParaRPr b="0" i="0" sz="1400" u="none" cap="none" strike="noStrike">
              <a:solidFill>
                <a:srgbClr val="000000"/>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Sara L. Brown</dc:creator>
</cp:coreProperties>
</file>