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NDw6M2mV0WTXILRMk+UUxr9ly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2" name="Google Shape;5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8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" name="Google Shape;24;p11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" name="Google Shape;25;p11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12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7" name="Google Shape;37;p14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2" name="Google Shape;4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Google Shape;45;p16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16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7" name="Google Shape;47;p16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8" name="Google Shape;48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444497"/>
            <a:ext cx="3054600" cy="2537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3000"/>
              <a:t>Life Science Organ Systems Coordination &amp; Control</a:t>
            </a:r>
            <a:endParaRPr sz="3000"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Post-Test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The smallest structural/functional unit of the nervous system is the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Brain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Neuron (nerve cell)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Nerve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Spinal cord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2.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Below is a diagram of an organ system. What is the function of this system?</a:t>
            </a:r>
            <a:endParaRPr b="0" i="0" sz="2000" u="none" cap="none" strike="noStrik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4203675" y="1434325"/>
            <a:ext cx="4477500" cy="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To break down food into usable nutrients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4203675" y="1874611"/>
            <a:ext cx="4477500" cy="7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To bring oxygen to the bloodstream and remove carbon dioxide from the blood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4203675" y="2612290"/>
            <a:ext cx="4477500" cy="7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To facilitate communication between the body systems via electrical impulses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4203675" y="3349960"/>
            <a:ext cx="4477500" cy="10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To transport nutrients and oxygen to cells and remove carbon dioxide and other waste products from the cells via the bloodstream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2" name="Google Shape;8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299625"/>
            <a:ext cx="3898874" cy="35233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3.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The following image represents a structure at what level of bodily organization?</a:t>
            </a:r>
            <a:endParaRPr b="0" i="0" sz="2000" u="none" cap="none" strike="noStrik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4203675" y="1434325"/>
            <a:ext cx="4477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Organism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4203675" y="2036967"/>
            <a:ext cx="4477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Organ system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4203675" y="2632807"/>
            <a:ext cx="4477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Tissue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4203675" y="3228655"/>
            <a:ext cx="4477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Cell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2" name="Google Shape;9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4300" y="1817125"/>
            <a:ext cx="2085975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4.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An example of a tissue in the nervous system would be a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Brain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Neuron 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Nerve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Spinal cord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5.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When touching a hot stove, a person’s hand jerks back before even thinking about it. Why does this happen?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Muscle cells have the ability to sense heat and can react without nervous control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Peripheral nerves can act without input from the central nervous system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brain directly tells the muscle to move in any situation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0" name="Google Shape;110;p6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nerve impulse travels to the spinal cord and back as a reflex before going to the brain for conscious recognition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Sara L. Brown</dc:creator>
</cp:coreProperties>
</file>