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Lst>
  <p:sldSz cy="5143500" cx="9144000"/>
  <p:notesSz cx="6858000" cy="9144000"/>
  <p:embeddedFontLst>
    <p:embeddedFont>
      <p:font typeface="Economica"/>
      <p:regular r:id="rId12"/>
      <p:bold r:id="rId13"/>
      <p:italic r:id="rId14"/>
      <p:boldItalic r:id="rId15"/>
    </p:embeddedFont>
    <p:embeddedFont>
      <p:font typeface="Open Sans"/>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20" roundtripDataSignature="AMtx7mhZyY3VSAJHzKsN+uhJzIWUFtYly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customschemas.google.com/relationships/presentationmetadata" Target="meta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Economica-bold.fntdata"/><Relationship Id="rId12" Type="http://schemas.openxmlformats.org/officeDocument/2006/relationships/font" Target="fonts/Economica-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Economica-boldItalic.fntdata"/><Relationship Id="rId14" Type="http://schemas.openxmlformats.org/officeDocument/2006/relationships/font" Target="fonts/Economica-italic.fntdata"/><Relationship Id="rId17" Type="http://schemas.openxmlformats.org/officeDocument/2006/relationships/font" Target="fonts/OpenSans-bold.fntdata"/><Relationship Id="rId16" Type="http://schemas.openxmlformats.org/officeDocument/2006/relationships/font" Target="fonts/OpenSans-regular.fntdata"/><Relationship Id="rId5" Type="http://schemas.openxmlformats.org/officeDocument/2006/relationships/notesMaster" Target="notesMasters/notesMaster1.xml"/><Relationship Id="rId19" Type="http://schemas.openxmlformats.org/officeDocument/2006/relationships/font" Target="fonts/OpenSans-boldItalic.fntdata"/><Relationship Id="rId6" Type="http://schemas.openxmlformats.org/officeDocument/2006/relationships/slide" Target="slides/slide1.xml"/><Relationship Id="rId18" Type="http://schemas.openxmlformats.org/officeDocument/2006/relationships/font" Target="fonts/OpenSans-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0" name="Google Shape;6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 name="Google Shape;66;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5" name="Google Shape;75;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4" name="Google Shape;84;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3" name="Google Shape;93;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2" name="Google Shape;102;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8"/>
          <p:cNvSpPr/>
          <p:nvPr/>
        </p:nvSpPr>
        <p:spPr>
          <a:xfrm>
            <a:off x="2744013" y="756700"/>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1" name="Google Shape;11;p8"/>
          <p:cNvSpPr/>
          <p:nvPr/>
        </p:nvSpPr>
        <p:spPr>
          <a:xfrm rot="10800000">
            <a:off x="5318350" y="32667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2" name="Google Shape;12;p8"/>
          <p:cNvSpPr txBox="1"/>
          <p:nvPr>
            <p:ph type="ctrTitle"/>
          </p:nvPr>
        </p:nvSpPr>
        <p:spPr>
          <a:xfrm>
            <a:off x="3044700" y="1444255"/>
            <a:ext cx="3054600" cy="15372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a:lvl1pPr>
            <a:lvl2pPr lvl="1" algn="ctr">
              <a:lnSpc>
                <a:spcPct val="100000"/>
              </a:lnSpc>
              <a:spcBef>
                <a:spcPts val="0"/>
              </a:spcBef>
              <a:spcAft>
                <a:spcPts val="0"/>
              </a:spcAft>
              <a:buSzPts val="4200"/>
              <a:buNone/>
              <a:defRPr/>
            </a:lvl2pPr>
            <a:lvl3pPr lvl="2" algn="ctr">
              <a:lnSpc>
                <a:spcPct val="100000"/>
              </a:lnSpc>
              <a:spcBef>
                <a:spcPts val="0"/>
              </a:spcBef>
              <a:spcAft>
                <a:spcPts val="0"/>
              </a:spcAft>
              <a:buSzPts val="4200"/>
              <a:buNone/>
              <a:defRPr/>
            </a:lvl3pPr>
            <a:lvl4pPr lvl="3" algn="ctr">
              <a:lnSpc>
                <a:spcPct val="100000"/>
              </a:lnSpc>
              <a:spcBef>
                <a:spcPts val="0"/>
              </a:spcBef>
              <a:spcAft>
                <a:spcPts val="0"/>
              </a:spcAft>
              <a:buSzPts val="4200"/>
              <a:buNone/>
              <a:defRPr/>
            </a:lvl4pPr>
            <a:lvl5pPr lvl="4" algn="ctr">
              <a:lnSpc>
                <a:spcPct val="100000"/>
              </a:lnSpc>
              <a:spcBef>
                <a:spcPts val="0"/>
              </a:spcBef>
              <a:spcAft>
                <a:spcPts val="0"/>
              </a:spcAft>
              <a:buSzPts val="4200"/>
              <a:buNone/>
              <a:defRPr/>
            </a:lvl5pPr>
            <a:lvl6pPr lvl="5" algn="ctr">
              <a:lnSpc>
                <a:spcPct val="100000"/>
              </a:lnSpc>
              <a:spcBef>
                <a:spcPts val="0"/>
              </a:spcBef>
              <a:spcAft>
                <a:spcPts val="0"/>
              </a:spcAft>
              <a:buSzPts val="4200"/>
              <a:buNone/>
              <a:defRPr/>
            </a:lvl6pPr>
            <a:lvl7pPr lvl="6" algn="ctr">
              <a:lnSpc>
                <a:spcPct val="100000"/>
              </a:lnSpc>
              <a:spcBef>
                <a:spcPts val="0"/>
              </a:spcBef>
              <a:spcAft>
                <a:spcPts val="0"/>
              </a:spcAft>
              <a:buSzPts val="4200"/>
              <a:buNone/>
              <a:defRPr/>
            </a:lvl7pPr>
            <a:lvl8pPr lvl="7" algn="ctr">
              <a:lnSpc>
                <a:spcPct val="100000"/>
              </a:lnSpc>
              <a:spcBef>
                <a:spcPts val="0"/>
              </a:spcBef>
              <a:spcAft>
                <a:spcPts val="0"/>
              </a:spcAft>
              <a:buSzPts val="4200"/>
              <a:buNone/>
              <a:defRPr/>
            </a:lvl8pPr>
            <a:lvl9pPr lvl="8" algn="ctr">
              <a:lnSpc>
                <a:spcPct val="100000"/>
              </a:lnSpc>
              <a:spcBef>
                <a:spcPts val="0"/>
              </a:spcBef>
              <a:spcAft>
                <a:spcPts val="0"/>
              </a:spcAft>
              <a:buSzPts val="4200"/>
              <a:buNone/>
              <a:defRPr/>
            </a:lvl9pPr>
          </a:lstStyle>
          <a:p/>
        </p:txBody>
      </p:sp>
      <p:sp>
        <p:nvSpPr>
          <p:cNvPr id="13" name="Google Shape;13;p8"/>
          <p:cNvSpPr txBox="1"/>
          <p:nvPr>
            <p:ph idx="1" type="subTitle"/>
          </p:nvPr>
        </p:nvSpPr>
        <p:spPr>
          <a:xfrm>
            <a:off x="3044700" y="3116580"/>
            <a:ext cx="3054600" cy="7014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Font typeface="Economica"/>
              <a:buNone/>
              <a:defRPr sz="2100">
                <a:latin typeface="Economica"/>
                <a:ea typeface="Economica"/>
                <a:cs typeface="Economica"/>
                <a:sym typeface="Economica"/>
              </a:defRPr>
            </a:lvl1pPr>
            <a:lvl2pPr lvl="1" algn="ctr">
              <a:lnSpc>
                <a:spcPct val="100000"/>
              </a:lnSpc>
              <a:spcBef>
                <a:spcPts val="0"/>
              </a:spcBef>
              <a:spcAft>
                <a:spcPts val="0"/>
              </a:spcAft>
              <a:buSzPts val="2100"/>
              <a:buFont typeface="Economica"/>
              <a:buNone/>
              <a:defRPr sz="2100">
                <a:latin typeface="Economica"/>
                <a:ea typeface="Economica"/>
                <a:cs typeface="Economica"/>
                <a:sym typeface="Economica"/>
              </a:defRPr>
            </a:lvl2pPr>
            <a:lvl3pPr lvl="2" algn="ctr">
              <a:lnSpc>
                <a:spcPct val="100000"/>
              </a:lnSpc>
              <a:spcBef>
                <a:spcPts val="0"/>
              </a:spcBef>
              <a:spcAft>
                <a:spcPts val="0"/>
              </a:spcAft>
              <a:buSzPts val="2100"/>
              <a:buFont typeface="Economica"/>
              <a:buNone/>
              <a:defRPr sz="2100">
                <a:latin typeface="Economica"/>
                <a:ea typeface="Economica"/>
                <a:cs typeface="Economica"/>
                <a:sym typeface="Economica"/>
              </a:defRPr>
            </a:lvl3pPr>
            <a:lvl4pPr lvl="3" algn="ctr">
              <a:lnSpc>
                <a:spcPct val="100000"/>
              </a:lnSpc>
              <a:spcBef>
                <a:spcPts val="0"/>
              </a:spcBef>
              <a:spcAft>
                <a:spcPts val="0"/>
              </a:spcAft>
              <a:buSzPts val="2100"/>
              <a:buFont typeface="Economica"/>
              <a:buNone/>
              <a:defRPr sz="2100">
                <a:latin typeface="Economica"/>
                <a:ea typeface="Economica"/>
                <a:cs typeface="Economica"/>
                <a:sym typeface="Economica"/>
              </a:defRPr>
            </a:lvl4pPr>
            <a:lvl5pPr lvl="4" algn="ctr">
              <a:lnSpc>
                <a:spcPct val="100000"/>
              </a:lnSpc>
              <a:spcBef>
                <a:spcPts val="0"/>
              </a:spcBef>
              <a:spcAft>
                <a:spcPts val="0"/>
              </a:spcAft>
              <a:buSzPts val="2100"/>
              <a:buFont typeface="Economica"/>
              <a:buNone/>
              <a:defRPr sz="2100">
                <a:latin typeface="Economica"/>
                <a:ea typeface="Economica"/>
                <a:cs typeface="Economica"/>
                <a:sym typeface="Economica"/>
              </a:defRPr>
            </a:lvl5pPr>
            <a:lvl6pPr lvl="5" algn="ctr">
              <a:lnSpc>
                <a:spcPct val="100000"/>
              </a:lnSpc>
              <a:spcBef>
                <a:spcPts val="0"/>
              </a:spcBef>
              <a:spcAft>
                <a:spcPts val="0"/>
              </a:spcAft>
              <a:buSzPts val="2100"/>
              <a:buFont typeface="Economica"/>
              <a:buNone/>
              <a:defRPr sz="2100">
                <a:latin typeface="Economica"/>
                <a:ea typeface="Economica"/>
                <a:cs typeface="Economica"/>
                <a:sym typeface="Economica"/>
              </a:defRPr>
            </a:lvl6pPr>
            <a:lvl7pPr lvl="6" algn="ctr">
              <a:lnSpc>
                <a:spcPct val="100000"/>
              </a:lnSpc>
              <a:spcBef>
                <a:spcPts val="0"/>
              </a:spcBef>
              <a:spcAft>
                <a:spcPts val="0"/>
              </a:spcAft>
              <a:buSzPts val="2100"/>
              <a:buFont typeface="Economica"/>
              <a:buNone/>
              <a:defRPr sz="2100">
                <a:latin typeface="Economica"/>
                <a:ea typeface="Economica"/>
                <a:cs typeface="Economica"/>
                <a:sym typeface="Economica"/>
              </a:defRPr>
            </a:lvl7pPr>
            <a:lvl8pPr lvl="7" algn="ctr">
              <a:lnSpc>
                <a:spcPct val="100000"/>
              </a:lnSpc>
              <a:spcBef>
                <a:spcPts val="0"/>
              </a:spcBef>
              <a:spcAft>
                <a:spcPts val="0"/>
              </a:spcAft>
              <a:buSzPts val="2100"/>
              <a:buFont typeface="Economica"/>
              <a:buNone/>
              <a:defRPr sz="2100">
                <a:latin typeface="Economica"/>
                <a:ea typeface="Economica"/>
                <a:cs typeface="Economica"/>
                <a:sym typeface="Economica"/>
              </a:defRPr>
            </a:lvl8pPr>
            <a:lvl9pPr lvl="8" algn="ctr">
              <a:lnSpc>
                <a:spcPct val="100000"/>
              </a:lnSpc>
              <a:spcBef>
                <a:spcPts val="0"/>
              </a:spcBef>
              <a:spcAft>
                <a:spcPts val="0"/>
              </a:spcAft>
              <a:buSzPts val="2100"/>
              <a:buFont typeface="Economica"/>
              <a:buNone/>
              <a:defRPr sz="2100">
                <a:latin typeface="Economica"/>
                <a:ea typeface="Economica"/>
                <a:cs typeface="Economica"/>
                <a:sym typeface="Economica"/>
              </a:defRPr>
            </a:lvl9pPr>
          </a:lstStyle>
          <a:p/>
        </p:txBody>
      </p:sp>
      <p:sp>
        <p:nvSpPr>
          <p:cNvPr id="14" name="Google Shape;14;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sp>
        <p:nvSpPr>
          <p:cNvPr id="52" name="Google Shape;52;p17"/>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 name="Google Shape;53;p17"/>
          <p:cNvSpPr txBox="1"/>
          <p:nvPr>
            <p:ph hasCustomPrompt="1" type="title"/>
          </p:nvPr>
        </p:nvSpPr>
        <p:spPr>
          <a:xfrm>
            <a:off x="311700" y="957125"/>
            <a:ext cx="8520600" cy="2128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Clr>
                <a:schemeClr val="lt2"/>
              </a:buClr>
              <a:buSzPts val="16000"/>
              <a:buNone/>
              <a:defRPr sz="16000">
                <a:solidFill>
                  <a:schemeClr val="lt2"/>
                </a:solidFill>
              </a:defRPr>
            </a:lvl1pPr>
            <a:lvl2pPr lvl="1" algn="ctr">
              <a:lnSpc>
                <a:spcPct val="100000"/>
              </a:lnSpc>
              <a:spcBef>
                <a:spcPts val="0"/>
              </a:spcBef>
              <a:spcAft>
                <a:spcPts val="0"/>
              </a:spcAft>
              <a:buClr>
                <a:schemeClr val="lt2"/>
              </a:buClr>
              <a:buSzPts val="16000"/>
              <a:buNone/>
              <a:defRPr sz="16000">
                <a:solidFill>
                  <a:schemeClr val="lt2"/>
                </a:solidFill>
              </a:defRPr>
            </a:lvl2pPr>
            <a:lvl3pPr lvl="2" algn="ctr">
              <a:lnSpc>
                <a:spcPct val="100000"/>
              </a:lnSpc>
              <a:spcBef>
                <a:spcPts val="0"/>
              </a:spcBef>
              <a:spcAft>
                <a:spcPts val="0"/>
              </a:spcAft>
              <a:buClr>
                <a:schemeClr val="lt2"/>
              </a:buClr>
              <a:buSzPts val="16000"/>
              <a:buNone/>
              <a:defRPr sz="16000">
                <a:solidFill>
                  <a:schemeClr val="lt2"/>
                </a:solidFill>
              </a:defRPr>
            </a:lvl3pPr>
            <a:lvl4pPr lvl="3" algn="ctr">
              <a:lnSpc>
                <a:spcPct val="100000"/>
              </a:lnSpc>
              <a:spcBef>
                <a:spcPts val="0"/>
              </a:spcBef>
              <a:spcAft>
                <a:spcPts val="0"/>
              </a:spcAft>
              <a:buClr>
                <a:schemeClr val="lt2"/>
              </a:buClr>
              <a:buSzPts val="16000"/>
              <a:buNone/>
              <a:defRPr sz="16000">
                <a:solidFill>
                  <a:schemeClr val="lt2"/>
                </a:solidFill>
              </a:defRPr>
            </a:lvl4pPr>
            <a:lvl5pPr lvl="4" algn="ctr">
              <a:lnSpc>
                <a:spcPct val="100000"/>
              </a:lnSpc>
              <a:spcBef>
                <a:spcPts val="0"/>
              </a:spcBef>
              <a:spcAft>
                <a:spcPts val="0"/>
              </a:spcAft>
              <a:buClr>
                <a:schemeClr val="lt2"/>
              </a:buClr>
              <a:buSzPts val="16000"/>
              <a:buNone/>
              <a:defRPr sz="16000">
                <a:solidFill>
                  <a:schemeClr val="lt2"/>
                </a:solidFill>
              </a:defRPr>
            </a:lvl5pPr>
            <a:lvl6pPr lvl="5" algn="ctr">
              <a:lnSpc>
                <a:spcPct val="100000"/>
              </a:lnSpc>
              <a:spcBef>
                <a:spcPts val="0"/>
              </a:spcBef>
              <a:spcAft>
                <a:spcPts val="0"/>
              </a:spcAft>
              <a:buClr>
                <a:schemeClr val="lt2"/>
              </a:buClr>
              <a:buSzPts val="16000"/>
              <a:buNone/>
              <a:defRPr sz="16000">
                <a:solidFill>
                  <a:schemeClr val="lt2"/>
                </a:solidFill>
              </a:defRPr>
            </a:lvl6pPr>
            <a:lvl7pPr lvl="6" algn="ctr">
              <a:lnSpc>
                <a:spcPct val="100000"/>
              </a:lnSpc>
              <a:spcBef>
                <a:spcPts val="0"/>
              </a:spcBef>
              <a:spcAft>
                <a:spcPts val="0"/>
              </a:spcAft>
              <a:buClr>
                <a:schemeClr val="lt2"/>
              </a:buClr>
              <a:buSzPts val="16000"/>
              <a:buNone/>
              <a:defRPr sz="16000">
                <a:solidFill>
                  <a:schemeClr val="lt2"/>
                </a:solidFill>
              </a:defRPr>
            </a:lvl7pPr>
            <a:lvl8pPr lvl="7" algn="ctr">
              <a:lnSpc>
                <a:spcPct val="100000"/>
              </a:lnSpc>
              <a:spcBef>
                <a:spcPts val="0"/>
              </a:spcBef>
              <a:spcAft>
                <a:spcPts val="0"/>
              </a:spcAft>
              <a:buClr>
                <a:schemeClr val="lt2"/>
              </a:buClr>
              <a:buSzPts val="16000"/>
              <a:buNone/>
              <a:defRPr sz="16000">
                <a:solidFill>
                  <a:schemeClr val="lt2"/>
                </a:solidFill>
              </a:defRPr>
            </a:lvl8pPr>
            <a:lvl9pPr lvl="8" algn="ctr">
              <a:lnSpc>
                <a:spcPct val="100000"/>
              </a:lnSpc>
              <a:spcBef>
                <a:spcPts val="0"/>
              </a:spcBef>
              <a:spcAft>
                <a:spcPts val="0"/>
              </a:spcAft>
              <a:buClr>
                <a:schemeClr val="lt2"/>
              </a:buClr>
              <a:buSzPts val="16000"/>
              <a:buNone/>
              <a:defRPr sz="16000">
                <a:solidFill>
                  <a:schemeClr val="lt2"/>
                </a:solidFill>
              </a:defRPr>
            </a:lvl9pPr>
          </a:lstStyle>
          <a:p>
            <a:r>
              <a:t>xx%</a:t>
            </a:r>
          </a:p>
        </p:txBody>
      </p:sp>
      <p:sp>
        <p:nvSpPr>
          <p:cNvPr id="54" name="Google Shape;54;p17"/>
          <p:cNvSpPr txBox="1"/>
          <p:nvPr>
            <p:ph idx="1" type="body"/>
          </p:nvPr>
        </p:nvSpPr>
        <p:spPr>
          <a:xfrm>
            <a:off x="311700" y="3162000"/>
            <a:ext cx="8520600" cy="10716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55" name="Google Shape;55;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5" name="Shape 15"/>
        <p:cNvGrpSpPr/>
        <p:nvPr/>
      </p:nvGrpSpPr>
      <p:grpSpPr>
        <a:xfrm>
          <a:off x="0" y="0"/>
          <a:ext cx="0" cy="0"/>
          <a:chOff x="0" y="0"/>
          <a:chExt cx="0" cy="0"/>
        </a:xfrm>
      </p:grpSpPr>
      <p:sp>
        <p:nvSpPr>
          <p:cNvPr id="16" name="Google Shape;16;p9"/>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4200"/>
              <a:buNone/>
              <a:defRPr/>
            </a:lvl1pPr>
            <a:lvl2pPr lvl="1" algn="l">
              <a:lnSpc>
                <a:spcPct val="100000"/>
              </a:lnSpc>
              <a:spcBef>
                <a:spcPts val="0"/>
              </a:spcBef>
              <a:spcAft>
                <a:spcPts val="0"/>
              </a:spcAft>
              <a:buSzPts val="4200"/>
              <a:buNone/>
              <a:defRPr/>
            </a:lvl2pPr>
            <a:lvl3pPr lvl="2" algn="l">
              <a:lnSpc>
                <a:spcPct val="100000"/>
              </a:lnSpc>
              <a:spcBef>
                <a:spcPts val="0"/>
              </a:spcBef>
              <a:spcAft>
                <a:spcPts val="0"/>
              </a:spcAft>
              <a:buSzPts val="4200"/>
              <a:buNone/>
              <a:defRPr/>
            </a:lvl3pPr>
            <a:lvl4pPr lvl="3" algn="l">
              <a:lnSpc>
                <a:spcPct val="100000"/>
              </a:lnSpc>
              <a:spcBef>
                <a:spcPts val="0"/>
              </a:spcBef>
              <a:spcAft>
                <a:spcPts val="0"/>
              </a:spcAft>
              <a:buSzPts val="4200"/>
              <a:buNone/>
              <a:defRPr/>
            </a:lvl4pPr>
            <a:lvl5pPr lvl="4" algn="l">
              <a:lnSpc>
                <a:spcPct val="100000"/>
              </a:lnSpc>
              <a:spcBef>
                <a:spcPts val="0"/>
              </a:spcBef>
              <a:spcAft>
                <a:spcPts val="0"/>
              </a:spcAft>
              <a:buSzPts val="4200"/>
              <a:buNone/>
              <a:defRPr/>
            </a:lvl5pPr>
            <a:lvl6pPr lvl="5" algn="l">
              <a:lnSpc>
                <a:spcPct val="100000"/>
              </a:lnSpc>
              <a:spcBef>
                <a:spcPts val="0"/>
              </a:spcBef>
              <a:spcAft>
                <a:spcPts val="0"/>
              </a:spcAft>
              <a:buSzPts val="4200"/>
              <a:buNone/>
              <a:defRPr/>
            </a:lvl6pPr>
            <a:lvl7pPr lvl="6" algn="l">
              <a:lnSpc>
                <a:spcPct val="100000"/>
              </a:lnSpc>
              <a:spcBef>
                <a:spcPts val="0"/>
              </a:spcBef>
              <a:spcAft>
                <a:spcPts val="0"/>
              </a:spcAft>
              <a:buSzPts val="4200"/>
              <a:buNone/>
              <a:defRPr/>
            </a:lvl7pPr>
            <a:lvl8pPr lvl="7" algn="l">
              <a:lnSpc>
                <a:spcPct val="100000"/>
              </a:lnSpc>
              <a:spcBef>
                <a:spcPts val="0"/>
              </a:spcBef>
              <a:spcAft>
                <a:spcPts val="0"/>
              </a:spcAft>
              <a:buSzPts val="4200"/>
              <a:buNone/>
              <a:defRPr/>
            </a:lvl8pPr>
            <a:lvl9pPr lvl="8" algn="l">
              <a:lnSpc>
                <a:spcPct val="100000"/>
              </a:lnSpc>
              <a:spcBef>
                <a:spcPts val="0"/>
              </a:spcBef>
              <a:spcAft>
                <a:spcPts val="0"/>
              </a:spcAft>
              <a:buSzPts val="4200"/>
              <a:buNone/>
              <a:defRPr/>
            </a:lvl9pPr>
          </a:lstStyle>
          <a:p/>
        </p:txBody>
      </p:sp>
      <p:sp>
        <p:nvSpPr>
          <p:cNvPr id="17" name="Google Shape;17;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8" name="Shape 18"/>
        <p:cNvGrpSpPr/>
        <p:nvPr/>
      </p:nvGrpSpPr>
      <p:grpSpPr>
        <a:xfrm>
          <a:off x="0" y="0"/>
          <a:ext cx="0" cy="0"/>
          <a:chOff x="0" y="0"/>
          <a:chExt cx="0" cy="0"/>
        </a:xfrm>
      </p:grpSpPr>
      <p:sp>
        <p:nvSpPr>
          <p:cNvPr id="19" name="Google Shape;19;p10"/>
          <p:cNvSpPr/>
          <p:nvPr/>
        </p:nvSpPr>
        <p:spPr>
          <a:xfrm flipH="1">
            <a:off x="7595938" y="4602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20" name="Google Shape;20;p10"/>
          <p:cNvSpPr/>
          <p:nvPr/>
        </p:nvSpPr>
        <p:spPr>
          <a:xfrm flipH="1" rot="10800000">
            <a:off x="466425" y="35583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21" name="Google Shape;21;p10"/>
          <p:cNvSpPr txBox="1"/>
          <p:nvPr>
            <p:ph type="title"/>
          </p:nvPr>
        </p:nvSpPr>
        <p:spPr>
          <a:xfrm>
            <a:off x="773700" y="1806450"/>
            <a:ext cx="7596600" cy="15306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4200"/>
              <a:buNone/>
              <a:defRPr/>
            </a:lvl1pPr>
            <a:lvl2pPr lvl="1" algn="ctr">
              <a:lnSpc>
                <a:spcPct val="100000"/>
              </a:lnSpc>
              <a:spcBef>
                <a:spcPts val="0"/>
              </a:spcBef>
              <a:spcAft>
                <a:spcPts val="0"/>
              </a:spcAft>
              <a:buSzPts val="4200"/>
              <a:buNone/>
              <a:defRPr/>
            </a:lvl2pPr>
            <a:lvl3pPr lvl="2" algn="ctr">
              <a:lnSpc>
                <a:spcPct val="100000"/>
              </a:lnSpc>
              <a:spcBef>
                <a:spcPts val="0"/>
              </a:spcBef>
              <a:spcAft>
                <a:spcPts val="0"/>
              </a:spcAft>
              <a:buSzPts val="4200"/>
              <a:buNone/>
              <a:defRPr/>
            </a:lvl3pPr>
            <a:lvl4pPr lvl="3" algn="ctr">
              <a:lnSpc>
                <a:spcPct val="100000"/>
              </a:lnSpc>
              <a:spcBef>
                <a:spcPts val="0"/>
              </a:spcBef>
              <a:spcAft>
                <a:spcPts val="0"/>
              </a:spcAft>
              <a:buSzPts val="4200"/>
              <a:buNone/>
              <a:defRPr/>
            </a:lvl4pPr>
            <a:lvl5pPr lvl="4" algn="ctr">
              <a:lnSpc>
                <a:spcPct val="100000"/>
              </a:lnSpc>
              <a:spcBef>
                <a:spcPts val="0"/>
              </a:spcBef>
              <a:spcAft>
                <a:spcPts val="0"/>
              </a:spcAft>
              <a:buSzPts val="4200"/>
              <a:buNone/>
              <a:defRPr/>
            </a:lvl5pPr>
            <a:lvl6pPr lvl="5" algn="ctr">
              <a:lnSpc>
                <a:spcPct val="100000"/>
              </a:lnSpc>
              <a:spcBef>
                <a:spcPts val="0"/>
              </a:spcBef>
              <a:spcAft>
                <a:spcPts val="0"/>
              </a:spcAft>
              <a:buSzPts val="4200"/>
              <a:buNone/>
              <a:defRPr/>
            </a:lvl6pPr>
            <a:lvl7pPr lvl="6" algn="ctr">
              <a:lnSpc>
                <a:spcPct val="100000"/>
              </a:lnSpc>
              <a:spcBef>
                <a:spcPts val="0"/>
              </a:spcBef>
              <a:spcAft>
                <a:spcPts val="0"/>
              </a:spcAft>
              <a:buSzPts val="4200"/>
              <a:buNone/>
              <a:defRPr/>
            </a:lvl7pPr>
            <a:lvl8pPr lvl="7" algn="ctr">
              <a:lnSpc>
                <a:spcPct val="100000"/>
              </a:lnSpc>
              <a:spcBef>
                <a:spcPts val="0"/>
              </a:spcBef>
              <a:spcAft>
                <a:spcPts val="0"/>
              </a:spcAft>
              <a:buSzPts val="4200"/>
              <a:buNone/>
              <a:defRPr/>
            </a:lvl8pPr>
            <a:lvl9pPr lvl="8" algn="ctr">
              <a:lnSpc>
                <a:spcPct val="100000"/>
              </a:lnSpc>
              <a:spcBef>
                <a:spcPts val="0"/>
              </a:spcBef>
              <a:spcAft>
                <a:spcPts val="0"/>
              </a:spcAft>
              <a:buSzPts val="4200"/>
              <a:buNone/>
              <a:defRPr/>
            </a:lvl9pPr>
          </a:lstStyle>
          <a:p/>
        </p:txBody>
      </p:sp>
      <p:sp>
        <p:nvSpPr>
          <p:cNvPr id="22" name="Google Shape;22;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3" name="Shape 23"/>
        <p:cNvGrpSpPr/>
        <p:nvPr/>
      </p:nvGrpSpPr>
      <p:grpSpPr>
        <a:xfrm>
          <a:off x="0" y="0"/>
          <a:ext cx="0" cy="0"/>
          <a:chOff x="0" y="0"/>
          <a:chExt cx="0" cy="0"/>
        </a:xfrm>
      </p:grpSpPr>
      <p:sp>
        <p:nvSpPr>
          <p:cNvPr id="24" name="Google Shape;24;p11"/>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 name="Google Shape;25;p11"/>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4200"/>
              <a:buNone/>
              <a:defRPr/>
            </a:lvl1pPr>
            <a:lvl2pPr lvl="1" algn="l">
              <a:lnSpc>
                <a:spcPct val="100000"/>
              </a:lnSpc>
              <a:spcBef>
                <a:spcPts val="0"/>
              </a:spcBef>
              <a:spcAft>
                <a:spcPts val="0"/>
              </a:spcAft>
              <a:buSzPts val="4200"/>
              <a:buNone/>
              <a:defRPr/>
            </a:lvl2pPr>
            <a:lvl3pPr lvl="2" algn="l">
              <a:lnSpc>
                <a:spcPct val="100000"/>
              </a:lnSpc>
              <a:spcBef>
                <a:spcPts val="0"/>
              </a:spcBef>
              <a:spcAft>
                <a:spcPts val="0"/>
              </a:spcAft>
              <a:buSzPts val="4200"/>
              <a:buNone/>
              <a:defRPr/>
            </a:lvl3pPr>
            <a:lvl4pPr lvl="3" algn="l">
              <a:lnSpc>
                <a:spcPct val="100000"/>
              </a:lnSpc>
              <a:spcBef>
                <a:spcPts val="0"/>
              </a:spcBef>
              <a:spcAft>
                <a:spcPts val="0"/>
              </a:spcAft>
              <a:buSzPts val="4200"/>
              <a:buNone/>
              <a:defRPr/>
            </a:lvl4pPr>
            <a:lvl5pPr lvl="4" algn="l">
              <a:lnSpc>
                <a:spcPct val="100000"/>
              </a:lnSpc>
              <a:spcBef>
                <a:spcPts val="0"/>
              </a:spcBef>
              <a:spcAft>
                <a:spcPts val="0"/>
              </a:spcAft>
              <a:buSzPts val="4200"/>
              <a:buNone/>
              <a:defRPr/>
            </a:lvl5pPr>
            <a:lvl6pPr lvl="5" algn="l">
              <a:lnSpc>
                <a:spcPct val="100000"/>
              </a:lnSpc>
              <a:spcBef>
                <a:spcPts val="0"/>
              </a:spcBef>
              <a:spcAft>
                <a:spcPts val="0"/>
              </a:spcAft>
              <a:buSzPts val="4200"/>
              <a:buNone/>
              <a:defRPr/>
            </a:lvl6pPr>
            <a:lvl7pPr lvl="6" algn="l">
              <a:lnSpc>
                <a:spcPct val="100000"/>
              </a:lnSpc>
              <a:spcBef>
                <a:spcPts val="0"/>
              </a:spcBef>
              <a:spcAft>
                <a:spcPts val="0"/>
              </a:spcAft>
              <a:buSzPts val="4200"/>
              <a:buNone/>
              <a:defRPr/>
            </a:lvl7pPr>
            <a:lvl8pPr lvl="7" algn="l">
              <a:lnSpc>
                <a:spcPct val="100000"/>
              </a:lnSpc>
              <a:spcBef>
                <a:spcPts val="0"/>
              </a:spcBef>
              <a:spcAft>
                <a:spcPts val="0"/>
              </a:spcAft>
              <a:buSzPts val="4200"/>
              <a:buNone/>
              <a:defRPr/>
            </a:lvl8pPr>
            <a:lvl9pPr lvl="8" algn="l">
              <a:lnSpc>
                <a:spcPct val="100000"/>
              </a:lnSpc>
              <a:spcBef>
                <a:spcPts val="0"/>
              </a:spcBef>
              <a:spcAft>
                <a:spcPts val="0"/>
              </a:spcAft>
              <a:buSzPts val="4200"/>
              <a:buNone/>
              <a:defRPr/>
            </a:lvl9pPr>
          </a:lstStyle>
          <a:p/>
        </p:txBody>
      </p:sp>
      <p:sp>
        <p:nvSpPr>
          <p:cNvPr id="26" name="Google Shape;26;p11"/>
          <p:cNvSpPr txBox="1"/>
          <p:nvPr>
            <p:ph idx="1" type="body"/>
          </p:nvPr>
        </p:nvSpPr>
        <p:spPr>
          <a:xfrm>
            <a:off x="311700" y="1225225"/>
            <a:ext cx="8520600" cy="33540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7" name="Google Shape;27;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8" name="Shape 28"/>
        <p:cNvGrpSpPr/>
        <p:nvPr/>
      </p:nvGrpSpPr>
      <p:grpSpPr>
        <a:xfrm>
          <a:off x="0" y="0"/>
          <a:ext cx="0" cy="0"/>
          <a:chOff x="0" y="0"/>
          <a:chExt cx="0" cy="0"/>
        </a:xfrm>
      </p:grpSpPr>
      <p:sp>
        <p:nvSpPr>
          <p:cNvPr id="29" name="Google Shape;29;p12"/>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4200"/>
              <a:buNone/>
              <a:defRPr/>
            </a:lvl1pPr>
            <a:lvl2pPr lvl="1" algn="l">
              <a:lnSpc>
                <a:spcPct val="100000"/>
              </a:lnSpc>
              <a:spcBef>
                <a:spcPts val="0"/>
              </a:spcBef>
              <a:spcAft>
                <a:spcPts val="0"/>
              </a:spcAft>
              <a:buSzPts val="4200"/>
              <a:buNone/>
              <a:defRPr/>
            </a:lvl2pPr>
            <a:lvl3pPr lvl="2" algn="l">
              <a:lnSpc>
                <a:spcPct val="100000"/>
              </a:lnSpc>
              <a:spcBef>
                <a:spcPts val="0"/>
              </a:spcBef>
              <a:spcAft>
                <a:spcPts val="0"/>
              </a:spcAft>
              <a:buSzPts val="4200"/>
              <a:buNone/>
              <a:defRPr/>
            </a:lvl3pPr>
            <a:lvl4pPr lvl="3" algn="l">
              <a:lnSpc>
                <a:spcPct val="100000"/>
              </a:lnSpc>
              <a:spcBef>
                <a:spcPts val="0"/>
              </a:spcBef>
              <a:spcAft>
                <a:spcPts val="0"/>
              </a:spcAft>
              <a:buSzPts val="4200"/>
              <a:buNone/>
              <a:defRPr/>
            </a:lvl4pPr>
            <a:lvl5pPr lvl="4" algn="l">
              <a:lnSpc>
                <a:spcPct val="100000"/>
              </a:lnSpc>
              <a:spcBef>
                <a:spcPts val="0"/>
              </a:spcBef>
              <a:spcAft>
                <a:spcPts val="0"/>
              </a:spcAft>
              <a:buSzPts val="4200"/>
              <a:buNone/>
              <a:defRPr/>
            </a:lvl5pPr>
            <a:lvl6pPr lvl="5" algn="l">
              <a:lnSpc>
                <a:spcPct val="100000"/>
              </a:lnSpc>
              <a:spcBef>
                <a:spcPts val="0"/>
              </a:spcBef>
              <a:spcAft>
                <a:spcPts val="0"/>
              </a:spcAft>
              <a:buSzPts val="4200"/>
              <a:buNone/>
              <a:defRPr/>
            </a:lvl6pPr>
            <a:lvl7pPr lvl="6" algn="l">
              <a:lnSpc>
                <a:spcPct val="100000"/>
              </a:lnSpc>
              <a:spcBef>
                <a:spcPts val="0"/>
              </a:spcBef>
              <a:spcAft>
                <a:spcPts val="0"/>
              </a:spcAft>
              <a:buSzPts val="4200"/>
              <a:buNone/>
              <a:defRPr/>
            </a:lvl7pPr>
            <a:lvl8pPr lvl="7" algn="l">
              <a:lnSpc>
                <a:spcPct val="100000"/>
              </a:lnSpc>
              <a:spcBef>
                <a:spcPts val="0"/>
              </a:spcBef>
              <a:spcAft>
                <a:spcPts val="0"/>
              </a:spcAft>
              <a:buSzPts val="4200"/>
              <a:buNone/>
              <a:defRPr/>
            </a:lvl8pPr>
            <a:lvl9pPr lvl="8" algn="l">
              <a:lnSpc>
                <a:spcPct val="100000"/>
              </a:lnSpc>
              <a:spcBef>
                <a:spcPts val="0"/>
              </a:spcBef>
              <a:spcAft>
                <a:spcPts val="0"/>
              </a:spcAft>
              <a:buSzPts val="4200"/>
              <a:buNone/>
              <a:defRPr/>
            </a:lvl9pPr>
          </a:lstStyle>
          <a:p/>
        </p:txBody>
      </p:sp>
      <p:sp>
        <p:nvSpPr>
          <p:cNvPr id="30" name="Google Shape;30;p12"/>
          <p:cNvSpPr txBox="1"/>
          <p:nvPr>
            <p:ph idx="1" type="body"/>
          </p:nvPr>
        </p:nvSpPr>
        <p:spPr>
          <a:xfrm>
            <a:off x="311700" y="1225225"/>
            <a:ext cx="3999900" cy="33540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2"/>
          <p:cNvSpPr txBox="1"/>
          <p:nvPr>
            <p:ph idx="2" type="body"/>
          </p:nvPr>
        </p:nvSpPr>
        <p:spPr>
          <a:xfrm>
            <a:off x="4832400" y="1225225"/>
            <a:ext cx="3999900" cy="33540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2" name="Google Shape;32;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sp>
        <p:nvSpPr>
          <p:cNvPr id="34" name="Google Shape;34;p13"/>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3000"/>
              <a:buNone/>
              <a:defRPr sz="3000"/>
            </a:lvl1pPr>
            <a:lvl2pPr lvl="1" algn="l">
              <a:lnSpc>
                <a:spcPct val="100000"/>
              </a:lnSpc>
              <a:spcBef>
                <a:spcPts val="0"/>
              </a:spcBef>
              <a:spcAft>
                <a:spcPts val="0"/>
              </a:spcAft>
              <a:buSzPts val="3000"/>
              <a:buNone/>
              <a:defRPr sz="3000"/>
            </a:lvl2pPr>
            <a:lvl3pPr lvl="2" algn="l">
              <a:lnSpc>
                <a:spcPct val="100000"/>
              </a:lnSpc>
              <a:spcBef>
                <a:spcPts val="0"/>
              </a:spcBef>
              <a:spcAft>
                <a:spcPts val="0"/>
              </a:spcAft>
              <a:buSzPts val="3000"/>
              <a:buNone/>
              <a:defRPr sz="3000"/>
            </a:lvl3pPr>
            <a:lvl4pPr lvl="3" algn="l">
              <a:lnSpc>
                <a:spcPct val="100000"/>
              </a:lnSpc>
              <a:spcBef>
                <a:spcPts val="0"/>
              </a:spcBef>
              <a:spcAft>
                <a:spcPts val="0"/>
              </a:spcAft>
              <a:buSzPts val="3000"/>
              <a:buNone/>
              <a:defRPr sz="3000"/>
            </a:lvl4pPr>
            <a:lvl5pPr lvl="4" algn="l">
              <a:lnSpc>
                <a:spcPct val="100000"/>
              </a:lnSpc>
              <a:spcBef>
                <a:spcPts val="0"/>
              </a:spcBef>
              <a:spcAft>
                <a:spcPts val="0"/>
              </a:spcAft>
              <a:buSzPts val="3000"/>
              <a:buNone/>
              <a:defRPr sz="3000"/>
            </a:lvl5pPr>
            <a:lvl6pPr lvl="5" algn="l">
              <a:lnSpc>
                <a:spcPct val="100000"/>
              </a:lnSpc>
              <a:spcBef>
                <a:spcPts val="0"/>
              </a:spcBef>
              <a:spcAft>
                <a:spcPts val="0"/>
              </a:spcAft>
              <a:buSzPts val="3000"/>
              <a:buNone/>
              <a:defRPr sz="3000"/>
            </a:lvl6pPr>
            <a:lvl7pPr lvl="6" algn="l">
              <a:lnSpc>
                <a:spcPct val="100000"/>
              </a:lnSpc>
              <a:spcBef>
                <a:spcPts val="0"/>
              </a:spcBef>
              <a:spcAft>
                <a:spcPts val="0"/>
              </a:spcAft>
              <a:buSzPts val="3000"/>
              <a:buNone/>
              <a:defRPr sz="3000"/>
            </a:lvl7pPr>
            <a:lvl8pPr lvl="7" algn="l">
              <a:lnSpc>
                <a:spcPct val="100000"/>
              </a:lnSpc>
              <a:spcBef>
                <a:spcPts val="0"/>
              </a:spcBef>
              <a:spcAft>
                <a:spcPts val="0"/>
              </a:spcAft>
              <a:buSzPts val="3000"/>
              <a:buNone/>
              <a:defRPr sz="3000"/>
            </a:lvl8pPr>
            <a:lvl9pPr lvl="8" algn="l">
              <a:lnSpc>
                <a:spcPct val="100000"/>
              </a:lnSpc>
              <a:spcBef>
                <a:spcPts val="0"/>
              </a:spcBef>
              <a:spcAft>
                <a:spcPts val="0"/>
              </a:spcAft>
              <a:buSzPts val="3000"/>
              <a:buNone/>
              <a:defRPr sz="3000"/>
            </a:lvl9pPr>
          </a:lstStyle>
          <a:p/>
        </p:txBody>
      </p:sp>
      <p:sp>
        <p:nvSpPr>
          <p:cNvPr id="35" name="Google Shape;35;p13"/>
          <p:cNvSpPr txBox="1"/>
          <p:nvPr>
            <p:ph idx="1" type="body"/>
          </p:nvPr>
        </p:nvSpPr>
        <p:spPr>
          <a:xfrm>
            <a:off x="311700" y="1399400"/>
            <a:ext cx="2808000" cy="27849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6" name="Google Shape;36;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7" name="Shape 37"/>
        <p:cNvGrpSpPr/>
        <p:nvPr/>
      </p:nvGrpSpPr>
      <p:grpSpPr>
        <a:xfrm>
          <a:off x="0" y="0"/>
          <a:ext cx="0" cy="0"/>
          <a:chOff x="0" y="0"/>
          <a:chExt cx="0" cy="0"/>
        </a:xfrm>
      </p:grpSpPr>
      <p:sp>
        <p:nvSpPr>
          <p:cNvPr id="38" name="Google Shape;38;p14"/>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14"/>
          <p:cNvSpPr txBox="1"/>
          <p:nvPr>
            <p:ph type="title"/>
          </p:nvPr>
        </p:nvSpPr>
        <p:spPr>
          <a:xfrm>
            <a:off x="490250" y="450150"/>
            <a:ext cx="5878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0" name="Google Shape;40;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15"/>
          <p:cNvSpPr/>
          <p:nvPr/>
        </p:nvSpPr>
        <p:spPr>
          <a:xfrm>
            <a:off x="4572000" y="-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43" name="Google Shape;43;p15"/>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4" name="Google Shape;44;p15"/>
          <p:cNvSpPr txBox="1"/>
          <p:nvPr>
            <p:ph type="title"/>
          </p:nvPr>
        </p:nvSpPr>
        <p:spPr>
          <a:xfrm>
            <a:off x="265500" y="929275"/>
            <a:ext cx="4045200" cy="17862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lt2"/>
              </a:buClr>
              <a:buSzPts val="4200"/>
              <a:buNone/>
              <a:defRPr>
                <a:solidFill>
                  <a:schemeClr val="lt2"/>
                </a:solidFill>
              </a:defRPr>
            </a:lvl1pPr>
            <a:lvl2pPr lvl="1" algn="ctr">
              <a:lnSpc>
                <a:spcPct val="100000"/>
              </a:lnSpc>
              <a:spcBef>
                <a:spcPts val="0"/>
              </a:spcBef>
              <a:spcAft>
                <a:spcPts val="0"/>
              </a:spcAft>
              <a:buClr>
                <a:schemeClr val="lt2"/>
              </a:buClr>
              <a:buSzPts val="4200"/>
              <a:buNone/>
              <a:defRPr>
                <a:solidFill>
                  <a:schemeClr val="lt2"/>
                </a:solidFill>
              </a:defRPr>
            </a:lvl2pPr>
            <a:lvl3pPr lvl="2" algn="ctr">
              <a:lnSpc>
                <a:spcPct val="100000"/>
              </a:lnSpc>
              <a:spcBef>
                <a:spcPts val="0"/>
              </a:spcBef>
              <a:spcAft>
                <a:spcPts val="0"/>
              </a:spcAft>
              <a:buClr>
                <a:schemeClr val="lt2"/>
              </a:buClr>
              <a:buSzPts val="4200"/>
              <a:buNone/>
              <a:defRPr>
                <a:solidFill>
                  <a:schemeClr val="lt2"/>
                </a:solidFill>
              </a:defRPr>
            </a:lvl3pPr>
            <a:lvl4pPr lvl="3" algn="ctr">
              <a:lnSpc>
                <a:spcPct val="100000"/>
              </a:lnSpc>
              <a:spcBef>
                <a:spcPts val="0"/>
              </a:spcBef>
              <a:spcAft>
                <a:spcPts val="0"/>
              </a:spcAft>
              <a:buClr>
                <a:schemeClr val="lt2"/>
              </a:buClr>
              <a:buSzPts val="4200"/>
              <a:buNone/>
              <a:defRPr>
                <a:solidFill>
                  <a:schemeClr val="lt2"/>
                </a:solidFill>
              </a:defRPr>
            </a:lvl4pPr>
            <a:lvl5pPr lvl="4" algn="ctr">
              <a:lnSpc>
                <a:spcPct val="100000"/>
              </a:lnSpc>
              <a:spcBef>
                <a:spcPts val="0"/>
              </a:spcBef>
              <a:spcAft>
                <a:spcPts val="0"/>
              </a:spcAft>
              <a:buClr>
                <a:schemeClr val="lt2"/>
              </a:buClr>
              <a:buSzPts val="4200"/>
              <a:buNone/>
              <a:defRPr>
                <a:solidFill>
                  <a:schemeClr val="lt2"/>
                </a:solidFill>
              </a:defRPr>
            </a:lvl5pPr>
            <a:lvl6pPr lvl="5" algn="ctr">
              <a:lnSpc>
                <a:spcPct val="100000"/>
              </a:lnSpc>
              <a:spcBef>
                <a:spcPts val="0"/>
              </a:spcBef>
              <a:spcAft>
                <a:spcPts val="0"/>
              </a:spcAft>
              <a:buClr>
                <a:schemeClr val="lt2"/>
              </a:buClr>
              <a:buSzPts val="4200"/>
              <a:buNone/>
              <a:defRPr>
                <a:solidFill>
                  <a:schemeClr val="lt2"/>
                </a:solidFill>
              </a:defRPr>
            </a:lvl6pPr>
            <a:lvl7pPr lvl="6" algn="ctr">
              <a:lnSpc>
                <a:spcPct val="100000"/>
              </a:lnSpc>
              <a:spcBef>
                <a:spcPts val="0"/>
              </a:spcBef>
              <a:spcAft>
                <a:spcPts val="0"/>
              </a:spcAft>
              <a:buClr>
                <a:schemeClr val="lt2"/>
              </a:buClr>
              <a:buSzPts val="4200"/>
              <a:buNone/>
              <a:defRPr>
                <a:solidFill>
                  <a:schemeClr val="lt2"/>
                </a:solidFill>
              </a:defRPr>
            </a:lvl7pPr>
            <a:lvl8pPr lvl="7" algn="ctr">
              <a:lnSpc>
                <a:spcPct val="100000"/>
              </a:lnSpc>
              <a:spcBef>
                <a:spcPts val="0"/>
              </a:spcBef>
              <a:spcAft>
                <a:spcPts val="0"/>
              </a:spcAft>
              <a:buClr>
                <a:schemeClr val="lt2"/>
              </a:buClr>
              <a:buSzPts val="4200"/>
              <a:buNone/>
              <a:defRPr>
                <a:solidFill>
                  <a:schemeClr val="lt2"/>
                </a:solidFill>
              </a:defRPr>
            </a:lvl8pPr>
            <a:lvl9pPr lvl="8" algn="ctr">
              <a:lnSpc>
                <a:spcPct val="100000"/>
              </a:lnSpc>
              <a:spcBef>
                <a:spcPts val="0"/>
              </a:spcBef>
              <a:spcAft>
                <a:spcPts val="0"/>
              </a:spcAft>
              <a:buClr>
                <a:schemeClr val="lt2"/>
              </a:buClr>
              <a:buSzPts val="4200"/>
              <a:buNone/>
              <a:defRPr>
                <a:solidFill>
                  <a:schemeClr val="lt2"/>
                </a:solidFill>
              </a:defRPr>
            </a:lvl9pPr>
          </a:lstStyle>
          <a:p/>
        </p:txBody>
      </p:sp>
      <p:sp>
        <p:nvSpPr>
          <p:cNvPr id="45" name="Google Shape;45;p15"/>
          <p:cNvSpPr txBox="1"/>
          <p:nvPr>
            <p:ph idx="1" type="subTitle"/>
          </p:nvPr>
        </p:nvSpPr>
        <p:spPr>
          <a:xfrm>
            <a:off x="265500" y="2769001"/>
            <a:ext cx="4045200" cy="1574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400"/>
              <a:buFont typeface="Economica"/>
              <a:buNone/>
              <a:defRPr sz="2400">
                <a:latin typeface="Economica"/>
                <a:ea typeface="Economica"/>
                <a:cs typeface="Economica"/>
                <a:sym typeface="Economica"/>
              </a:defRPr>
            </a:lvl1pPr>
            <a:lvl2pPr lvl="1" algn="ctr">
              <a:lnSpc>
                <a:spcPct val="100000"/>
              </a:lnSpc>
              <a:spcBef>
                <a:spcPts val="0"/>
              </a:spcBef>
              <a:spcAft>
                <a:spcPts val="0"/>
              </a:spcAft>
              <a:buSzPts val="2400"/>
              <a:buFont typeface="Economica"/>
              <a:buNone/>
              <a:defRPr sz="2400">
                <a:latin typeface="Economica"/>
                <a:ea typeface="Economica"/>
                <a:cs typeface="Economica"/>
                <a:sym typeface="Economica"/>
              </a:defRPr>
            </a:lvl2pPr>
            <a:lvl3pPr lvl="2" algn="ctr">
              <a:lnSpc>
                <a:spcPct val="100000"/>
              </a:lnSpc>
              <a:spcBef>
                <a:spcPts val="0"/>
              </a:spcBef>
              <a:spcAft>
                <a:spcPts val="0"/>
              </a:spcAft>
              <a:buSzPts val="2400"/>
              <a:buFont typeface="Economica"/>
              <a:buNone/>
              <a:defRPr sz="2400">
                <a:latin typeface="Economica"/>
                <a:ea typeface="Economica"/>
                <a:cs typeface="Economica"/>
                <a:sym typeface="Economica"/>
              </a:defRPr>
            </a:lvl3pPr>
            <a:lvl4pPr lvl="3" algn="ctr">
              <a:lnSpc>
                <a:spcPct val="100000"/>
              </a:lnSpc>
              <a:spcBef>
                <a:spcPts val="0"/>
              </a:spcBef>
              <a:spcAft>
                <a:spcPts val="0"/>
              </a:spcAft>
              <a:buSzPts val="2400"/>
              <a:buFont typeface="Economica"/>
              <a:buNone/>
              <a:defRPr sz="2400">
                <a:latin typeface="Economica"/>
                <a:ea typeface="Economica"/>
                <a:cs typeface="Economica"/>
                <a:sym typeface="Economica"/>
              </a:defRPr>
            </a:lvl4pPr>
            <a:lvl5pPr lvl="4" algn="ctr">
              <a:lnSpc>
                <a:spcPct val="100000"/>
              </a:lnSpc>
              <a:spcBef>
                <a:spcPts val="0"/>
              </a:spcBef>
              <a:spcAft>
                <a:spcPts val="0"/>
              </a:spcAft>
              <a:buSzPts val="2400"/>
              <a:buFont typeface="Economica"/>
              <a:buNone/>
              <a:defRPr sz="2400">
                <a:latin typeface="Economica"/>
                <a:ea typeface="Economica"/>
                <a:cs typeface="Economica"/>
                <a:sym typeface="Economica"/>
              </a:defRPr>
            </a:lvl5pPr>
            <a:lvl6pPr lvl="5" algn="ctr">
              <a:lnSpc>
                <a:spcPct val="100000"/>
              </a:lnSpc>
              <a:spcBef>
                <a:spcPts val="0"/>
              </a:spcBef>
              <a:spcAft>
                <a:spcPts val="0"/>
              </a:spcAft>
              <a:buSzPts val="2400"/>
              <a:buFont typeface="Economica"/>
              <a:buNone/>
              <a:defRPr sz="2400">
                <a:latin typeface="Economica"/>
                <a:ea typeface="Economica"/>
                <a:cs typeface="Economica"/>
                <a:sym typeface="Economica"/>
              </a:defRPr>
            </a:lvl6pPr>
            <a:lvl7pPr lvl="6" algn="ctr">
              <a:lnSpc>
                <a:spcPct val="100000"/>
              </a:lnSpc>
              <a:spcBef>
                <a:spcPts val="0"/>
              </a:spcBef>
              <a:spcAft>
                <a:spcPts val="0"/>
              </a:spcAft>
              <a:buSzPts val="2400"/>
              <a:buFont typeface="Economica"/>
              <a:buNone/>
              <a:defRPr sz="2400">
                <a:latin typeface="Economica"/>
                <a:ea typeface="Economica"/>
                <a:cs typeface="Economica"/>
                <a:sym typeface="Economica"/>
              </a:defRPr>
            </a:lvl7pPr>
            <a:lvl8pPr lvl="7" algn="ctr">
              <a:lnSpc>
                <a:spcPct val="100000"/>
              </a:lnSpc>
              <a:spcBef>
                <a:spcPts val="0"/>
              </a:spcBef>
              <a:spcAft>
                <a:spcPts val="0"/>
              </a:spcAft>
              <a:buSzPts val="2400"/>
              <a:buFont typeface="Economica"/>
              <a:buNone/>
              <a:defRPr sz="2400">
                <a:latin typeface="Economica"/>
                <a:ea typeface="Economica"/>
                <a:cs typeface="Economica"/>
                <a:sym typeface="Economica"/>
              </a:defRPr>
            </a:lvl8pPr>
            <a:lvl9pPr lvl="8" algn="ctr">
              <a:lnSpc>
                <a:spcPct val="100000"/>
              </a:lnSpc>
              <a:spcBef>
                <a:spcPts val="0"/>
              </a:spcBef>
              <a:spcAft>
                <a:spcPts val="0"/>
              </a:spcAft>
              <a:buSzPts val="2400"/>
              <a:buFont typeface="Economica"/>
              <a:buNone/>
              <a:defRPr sz="2400">
                <a:latin typeface="Economica"/>
                <a:ea typeface="Economica"/>
                <a:cs typeface="Economica"/>
                <a:sym typeface="Economica"/>
              </a:defRPr>
            </a:lvl9pPr>
          </a:lstStyle>
          <a:p/>
        </p:txBody>
      </p:sp>
      <p:sp>
        <p:nvSpPr>
          <p:cNvPr id="46" name="Google Shape;46;p15"/>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Clr>
                <a:schemeClr val="lt1"/>
              </a:buClr>
              <a:buSzPts val="1800"/>
              <a:buChar char="●"/>
              <a:defRPr>
                <a:solidFill>
                  <a:schemeClr val="lt1"/>
                </a:solidFill>
              </a:defRPr>
            </a:lvl1pPr>
            <a:lvl2pPr indent="-317500" lvl="1" marL="914400" algn="l">
              <a:lnSpc>
                <a:spcPct val="115000"/>
              </a:lnSpc>
              <a:spcBef>
                <a:spcPts val="1600"/>
              </a:spcBef>
              <a:spcAft>
                <a:spcPts val="0"/>
              </a:spcAft>
              <a:buClr>
                <a:schemeClr val="lt1"/>
              </a:buClr>
              <a:buSzPts val="1400"/>
              <a:buChar char="○"/>
              <a:defRPr>
                <a:solidFill>
                  <a:schemeClr val="lt1"/>
                </a:solidFill>
              </a:defRPr>
            </a:lvl2pPr>
            <a:lvl3pPr indent="-317500" lvl="2" marL="1371600" algn="l">
              <a:lnSpc>
                <a:spcPct val="115000"/>
              </a:lnSpc>
              <a:spcBef>
                <a:spcPts val="1600"/>
              </a:spcBef>
              <a:spcAft>
                <a:spcPts val="0"/>
              </a:spcAft>
              <a:buClr>
                <a:schemeClr val="lt1"/>
              </a:buClr>
              <a:buSzPts val="1400"/>
              <a:buChar char="■"/>
              <a:defRPr>
                <a:solidFill>
                  <a:schemeClr val="lt1"/>
                </a:solidFill>
              </a:defRPr>
            </a:lvl3pPr>
            <a:lvl4pPr indent="-317500" lvl="3" marL="1828800" algn="l">
              <a:lnSpc>
                <a:spcPct val="115000"/>
              </a:lnSpc>
              <a:spcBef>
                <a:spcPts val="1600"/>
              </a:spcBef>
              <a:spcAft>
                <a:spcPts val="0"/>
              </a:spcAft>
              <a:buClr>
                <a:schemeClr val="lt1"/>
              </a:buClr>
              <a:buSzPts val="1400"/>
              <a:buChar char="●"/>
              <a:defRPr>
                <a:solidFill>
                  <a:schemeClr val="lt1"/>
                </a:solidFill>
              </a:defRPr>
            </a:lvl4pPr>
            <a:lvl5pPr indent="-317500" lvl="4" marL="2286000" algn="l">
              <a:lnSpc>
                <a:spcPct val="115000"/>
              </a:lnSpc>
              <a:spcBef>
                <a:spcPts val="1600"/>
              </a:spcBef>
              <a:spcAft>
                <a:spcPts val="0"/>
              </a:spcAft>
              <a:buClr>
                <a:schemeClr val="lt1"/>
              </a:buClr>
              <a:buSzPts val="1400"/>
              <a:buChar char="○"/>
              <a:defRPr>
                <a:solidFill>
                  <a:schemeClr val="lt1"/>
                </a:solidFill>
              </a:defRPr>
            </a:lvl5pPr>
            <a:lvl6pPr indent="-317500" lvl="5" marL="2743200" algn="l">
              <a:lnSpc>
                <a:spcPct val="115000"/>
              </a:lnSpc>
              <a:spcBef>
                <a:spcPts val="1600"/>
              </a:spcBef>
              <a:spcAft>
                <a:spcPts val="0"/>
              </a:spcAft>
              <a:buClr>
                <a:schemeClr val="lt1"/>
              </a:buClr>
              <a:buSzPts val="1400"/>
              <a:buChar char="■"/>
              <a:defRPr>
                <a:solidFill>
                  <a:schemeClr val="lt1"/>
                </a:solidFill>
              </a:defRPr>
            </a:lvl6pPr>
            <a:lvl7pPr indent="-317500" lvl="6" marL="3200400" algn="l">
              <a:lnSpc>
                <a:spcPct val="115000"/>
              </a:lnSpc>
              <a:spcBef>
                <a:spcPts val="1600"/>
              </a:spcBef>
              <a:spcAft>
                <a:spcPts val="0"/>
              </a:spcAft>
              <a:buClr>
                <a:schemeClr val="lt1"/>
              </a:buClr>
              <a:buSzPts val="1400"/>
              <a:buChar char="●"/>
              <a:defRPr>
                <a:solidFill>
                  <a:schemeClr val="lt1"/>
                </a:solidFill>
              </a:defRPr>
            </a:lvl7pPr>
            <a:lvl8pPr indent="-317500" lvl="7" marL="3657600" algn="l">
              <a:lnSpc>
                <a:spcPct val="115000"/>
              </a:lnSpc>
              <a:spcBef>
                <a:spcPts val="1600"/>
              </a:spcBef>
              <a:spcAft>
                <a:spcPts val="0"/>
              </a:spcAft>
              <a:buClr>
                <a:schemeClr val="lt1"/>
              </a:buClr>
              <a:buSzPts val="1400"/>
              <a:buChar char="○"/>
              <a:defRPr>
                <a:solidFill>
                  <a:schemeClr val="lt1"/>
                </a:solidFill>
              </a:defRPr>
            </a:lvl8pPr>
            <a:lvl9pPr indent="-317500" lvl="8" marL="4114800" algn="l">
              <a:lnSpc>
                <a:spcPct val="115000"/>
              </a:lnSpc>
              <a:spcBef>
                <a:spcPts val="1600"/>
              </a:spcBef>
              <a:spcAft>
                <a:spcPts val="1600"/>
              </a:spcAft>
              <a:buClr>
                <a:schemeClr val="lt1"/>
              </a:buClr>
              <a:buSzPts val="1400"/>
              <a:buChar char="■"/>
              <a:defRPr>
                <a:solidFill>
                  <a:schemeClr val="lt1"/>
                </a:solidFill>
              </a:defRPr>
            </a:lvl9pPr>
          </a:lstStyle>
          <a:p/>
        </p:txBody>
      </p:sp>
      <p:sp>
        <p:nvSpPr>
          <p:cNvPr id="47" name="Google Shape;47;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16"/>
          <p:cNvSpPr txBox="1"/>
          <p:nvPr>
            <p:ph idx="1" type="body"/>
          </p:nvPr>
        </p:nvSpPr>
        <p:spPr>
          <a:xfrm>
            <a:off x="319500" y="4218925"/>
            <a:ext cx="5998800" cy="5988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2400"/>
              <a:buFont typeface="Economica"/>
              <a:buNone/>
              <a:defRPr sz="2400">
                <a:latin typeface="Economica"/>
                <a:ea typeface="Economica"/>
                <a:cs typeface="Economica"/>
                <a:sym typeface="Economica"/>
              </a:defRPr>
            </a:lvl1pPr>
          </a:lstStyle>
          <a:p/>
        </p:txBody>
      </p:sp>
      <p:sp>
        <p:nvSpPr>
          <p:cNvPr id="50" name="Google Shape;50;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luxe">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1pPr>
            <a:lvl2pPr lvl="1"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2pPr>
            <a:lvl3pPr lvl="2"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3pPr>
            <a:lvl4pPr lvl="3"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4pPr>
            <a:lvl5pPr lvl="4"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5pPr>
            <a:lvl6pPr lvl="5"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6pPr>
            <a:lvl7pPr lvl="6"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7pPr>
            <a:lvl8pPr lvl="7"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8pPr>
            <a:lvl9pPr lvl="8"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9pPr>
          </a:lstStyle>
          <a:p/>
        </p:txBody>
      </p:sp>
      <p:sp>
        <p:nvSpPr>
          <p:cNvPr id="7" name="Google Shape;7;p7"/>
          <p:cNvSpPr txBox="1"/>
          <p:nvPr>
            <p:ph idx="1" type="body"/>
          </p:nvPr>
        </p:nvSpPr>
        <p:spPr>
          <a:xfrm>
            <a:off x="311700" y="1225225"/>
            <a:ext cx="8520600" cy="33540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1"/>
              </a:buClr>
              <a:buSzPts val="1800"/>
              <a:buFont typeface="Open Sans"/>
              <a:buChar char="●"/>
              <a:defRPr b="0" i="0" sz="1800" u="none" cap="none" strike="noStrike">
                <a:solidFill>
                  <a:schemeClr val="dk1"/>
                </a:solidFill>
                <a:latin typeface="Open Sans"/>
                <a:ea typeface="Open Sans"/>
                <a:cs typeface="Open Sans"/>
                <a:sym typeface="Open Sans"/>
              </a:defRPr>
            </a:lvl1pPr>
            <a:lvl2pPr indent="-317500" lvl="1" marL="9144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2pPr>
            <a:lvl3pPr indent="-317500" lvl="2" marL="13716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3pPr>
            <a:lvl4pPr indent="-317500" lvl="3" marL="18288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4pPr>
            <a:lvl5pPr indent="-317500" lvl="4" marL="22860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5pPr>
            <a:lvl6pPr indent="-317500" lvl="5" marL="27432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6pPr>
            <a:lvl7pPr indent="-317500" lvl="6" marL="32004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7pPr>
            <a:lvl8pPr indent="-317500" lvl="7" marL="36576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8pPr>
            <a:lvl9pPr indent="-317500" lvl="8" marL="4114800" marR="0" rtl="0" algn="l">
              <a:lnSpc>
                <a:spcPct val="115000"/>
              </a:lnSpc>
              <a:spcBef>
                <a:spcPts val="1600"/>
              </a:spcBef>
              <a:spcAft>
                <a:spcPts val="160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61" name="Shape 61"/>
        <p:cNvGrpSpPr/>
        <p:nvPr/>
      </p:nvGrpSpPr>
      <p:grpSpPr>
        <a:xfrm>
          <a:off x="0" y="0"/>
          <a:ext cx="0" cy="0"/>
          <a:chOff x="0" y="0"/>
          <a:chExt cx="0" cy="0"/>
        </a:xfrm>
      </p:grpSpPr>
      <p:sp>
        <p:nvSpPr>
          <p:cNvPr id="62" name="Google Shape;62;p1"/>
          <p:cNvSpPr txBox="1"/>
          <p:nvPr>
            <p:ph type="ctrTitle"/>
          </p:nvPr>
        </p:nvSpPr>
        <p:spPr>
          <a:xfrm>
            <a:off x="3044700" y="1444255"/>
            <a:ext cx="3054600" cy="15372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4200"/>
              <a:buNone/>
            </a:pPr>
            <a:r>
              <a:rPr lang="en" sz="3400"/>
              <a:t>Life Science Ecosystems Environmental Protection</a:t>
            </a:r>
            <a:endParaRPr sz="3800"/>
          </a:p>
        </p:txBody>
      </p:sp>
      <p:sp>
        <p:nvSpPr>
          <p:cNvPr id="63" name="Google Shape;63;p1"/>
          <p:cNvSpPr txBox="1"/>
          <p:nvPr>
            <p:ph idx="1" type="subTitle"/>
          </p:nvPr>
        </p:nvSpPr>
        <p:spPr>
          <a:xfrm>
            <a:off x="3044700" y="3116580"/>
            <a:ext cx="3054600" cy="701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100"/>
              <a:buNone/>
            </a:pPr>
            <a:r>
              <a:rPr lang="en"/>
              <a:t>Post-Test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2"/>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p>
            <a:pPr indent="-355600" lvl="0" marL="457200" rtl="0" algn="l">
              <a:lnSpc>
                <a:spcPct val="100000"/>
              </a:lnSpc>
              <a:spcBef>
                <a:spcPts val="0"/>
              </a:spcBef>
              <a:spcAft>
                <a:spcPts val="0"/>
              </a:spcAft>
              <a:buSzPts val="2000"/>
              <a:buAutoNum type="arabicPeriod"/>
            </a:pPr>
            <a:r>
              <a:rPr lang="en" sz="2000"/>
              <a:t>Fermentation of plant matter (often grains) can produce ethanol which can be burned to produce energy. Which of the following is a drawback of using biomass as an energy source?</a:t>
            </a:r>
            <a:endParaRPr sz="2000"/>
          </a:p>
        </p:txBody>
      </p:sp>
      <p:sp>
        <p:nvSpPr>
          <p:cNvPr id="69" name="Google Shape;69;p2"/>
          <p:cNvSpPr txBox="1"/>
          <p:nvPr/>
        </p:nvSpPr>
        <p:spPr>
          <a:xfrm>
            <a:off x="592050" y="1317325"/>
            <a:ext cx="7711500" cy="695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A. It uses waste or co-products of other industries which increases efficiency</a:t>
            </a:r>
            <a:endParaRPr b="0" i="0" sz="1800" u="none" cap="none" strike="noStrike">
              <a:solidFill>
                <a:srgbClr val="000000"/>
              </a:solidFill>
              <a:latin typeface="Open Sans"/>
              <a:ea typeface="Open Sans"/>
              <a:cs typeface="Open Sans"/>
              <a:sym typeface="Open Sans"/>
            </a:endParaRPr>
          </a:p>
        </p:txBody>
      </p:sp>
      <p:sp>
        <p:nvSpPr>
          <p:cNvPr id="70" name="Google Shape;70;p2"/>
          <p:cNvSpPr txBox="1"/>
          <p:nvPr/>
        </p:nvSpPr>
        <p:spPr>
          <a:xfrm>
            <a:off x="592050" y="2012950"/>
            <a:ext cx="7711500" cy="42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B. It produces more energy than is required to make it</a:t>
            </a:r>
            <a:endParaRPr b="0" i="0" sz="1800" u="none" cap="none" strike="noStrike">
              <a:solidFill>
                <a:srgbClr val="000000"/>
              </a:solidFill>
              <a:latin typeface="Open Sans"/>
              <a:ea typeface="Open Sans"/>
              <a:cs typeface="Open Sans"/>
              <a:sym typeface="Open Sans"/>
            </a:endParaRPr>
          </a:p>
        </p:txBody>
      </p:sp>
      <p:sp>
        <p:nvSpPr>
          <p:cNvPr id="71" name="Google Shape;71;p2"/>
          <p:cNvSpPr txBox="1"/>
          <p:nvPr/>
        </p:nvSpPr>
        <p:spPr>
          <a:xfrm>
            <a:off x="592050" y="2434750"/>
            <a:ext cx="7711500" cy="42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C. It produces fewer pollutants than oil when burned</a:t>
            </a:r>
            <a:endParaRPr b="0" i="0" sz="1800" u="none" cap="none" strike="noStrike">
              <a:solidFill>
                <a:srgbClr val="000000"/>
              </a:solidFill>
              <a:latin typeface="Open Sans"/>
              <a:ea typeface="Open Sans"/>
              <a:cs typeface="Open Sans"/>
              <a:sym typeface="Open Sans"/>
            </a:endParaRPr>
          </a:p>
        </p:txBody>
      </p:sp>
      <p:sp>
        <p:nvSpPr>
          <p:cNvPr id="72" name="Google Shape;72;p2"/>
          <p:cNvSpPr txBox="1"/>
          <p:nvPr/>
        </p:nvSpPr>
        <p:spPr>
          <a:xfrm>
            <a:off x="592050" y="2845575"/>
            <a:ext cx="7711500" cy="42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D. Ethanol does not contain as much energy as gasoline</a:t>
            </a:r>
            <a:endParaRPr b="0" i="0" sz="1800" u="none" cap="none" strike="noStrike">
              <a:solidFill>
                <a:srgbClr val="000000"/>
              </a:solidFill>
              <a:latin typeface="Open Sans"/>
              <a:ea typeface="Open Sans"/>
              <a:cs typeface="Open Sans"/>
              <a:sym typeface="Open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3"/>
          <p:cNvSpPr txBox="1"/>
          <p:nvPr>
            <p:ph type="title"/>
          </p:nvPr>
        </p:nvSpPr>
        <p:spPr>
          <a:xfrm>
            <a:off x="311700" y="144775"/>
            <a:ext cx="8520600" cy="12468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4200"/>
              <a:buNone/>
            </a:pPr>
            <a:r>
              <a:rPr lang="en" sz="1800"/>
              <a:t>2. </a:t>
            </a:r>
            <a:r>
              <a:rPr lang="en" sz="1800"/>
              <a:t>In tropical countries, like those in western Africa, Aedes aegypti mosquitoes spread blood parasites that cause malaria. DDT and other similar pesticides have been very effective at controlling mosquito populations, and consequently malaria, in the past, but now, DDT is becoming less effective at killing disease-carrying mosquitoes. What is the best explanation for this?</a:t>
            </a:r>
            <a:endParaRPr sz="1800"/>
          </a:p>
        </p:txBody>
      </p:sp>
      <p:sp>
        <p:nvSpPr>
          <p:cNvPr id="78" name="Google Shape;78;p3"/>
          <p:cNvSpPr txBox="1"/>
          <p:nvPr/>
        </p:nvSpPr>
        <p:spPr>
          <a:xfrm>
            <a:off x="592050" y="1665150"/>
            <a:ext cx="7711500" cy="42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A. Only female mosquitoes feed on blood</a:t>
            </a:r>
            <a:endParaRPr b="0" i="0" sz="1800" u="none" cap="none" strike="noStrike">
              <a:solidFill>
                <a:srgbClr val="000000"/>
              </a:solidFill>
              <a:latin typeface="Open Sans"/>
              <a:ea typeface="Open Sans"/>
              <a:cs typeface="Open Sans"/>
              <a:sym typeface="Open Sans"/>
            </a:endParaRPr>
          </a:p>
        </p:txBody>
      </p:sp>
      <p:sp>
        <p:nvSpPr>
          <p:cNvPr id="79" name="Google Shape;79;p3"/>
          <p:cNvSpPr txBox="1"/>
          <p:nvPr/>
        </p:nvSpPr>
        <p:spPr>
          <a:xfrm>
            <a:off x="592050" y="2086950"/>
            <a:ext cx="7711500" cy="42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B. DDT is inactive in warm tropical climates</a:t>
            </a:r>
            <a:endParaRPr b="0" i="0" sz="1800" u="none" cap="none" strike="noStrike">
              <a:solidFill>
                <a:srgbClr val="000000"/>
              </a:solidFill>
              <a:latin typeface="Open Sans"/>
              <a:ea typeface="Open Sans"/>
              <a:cs typeface="Open Sans"/>
              <a:sym typeface="Open Sans"/>
            </a:endParaRPr>
          </a:p>
        </p:txBody>
      </p:sp>
      <p:sp>
        <p:nvSpPr>
          <p:cNvPr id="80" name="Google Shape;80;p3"/>
          <p:cNvSpPr txBox="1"/>
          <p:nvPr/>
        </p:nvSpPr>
        <p:spPr>
          <a:xfrm>
            <a:off x="592050" y="2508750"/>
            <a:ext cx="7711500" cy="42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C. The malaria parasites are imparting immunity upon the mosquitoes</a:t>
            </a:r>
            <a:endParaRPr b="0" i="0" sz="1800" u="none" cap="none" strike="noStrike">
              <a:solidFill>
                <a:srgbClr val="000000"/>
              </a:solidFill>
              <a:latin typeface="Open Sans"/>
              <a:ea typeface="Open Sans"/>
              <a:cs typeface="Open Sans"/>
              <a:sym typeface="Open Sans"/>
            </a:endParaRPr>
          </a:p>
        </p:txBody>
      </p:sp>
      <p:sp>
        <p:nvSpPr>
          <p:cNvPr id="81" name="Google Shape;81;p3"/>
          <p:cNvSpPr txBox="1"/>
          <p:nvPr/>
        </p:nvSpPr>
        <p:spPr>
          <a:xfrm>
            <a:off x="592050" y="2919575"/>
            <a:ext cx="7711500" cy="933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D. A few of the mosquitoes were resistant to DDT, and they are successfully reproducing and passing on their resistance to subsequent generations</a:t>
            </a:r>
            <a:endParaRPr b="0" i="0" sz="1800" u="none" cap="none" strike="noStrike">
              <a:solidFill>
                <a:srgbClr val="000000"/>
              </a:solidFill>
              <a:latin typeface="Open Sans"/>
              <a:ea typeface="Open Sans"/>
              <a:cs typeface="Open Sans"/>
              <a:sym typeface="Open San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4"/>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4200"/>
              <a:buNone/>
            </a:pPr>
            <a:r>
              <a:rPr lang="en" sz="2000"/>
              <a:t>3. </a:t>
            </a:r>
            <a:r>
              <a:rPr lang="en" sz="2000"/>
              <a:t>Goats are not native to the Galapagos Islands. Since their introduction to the islands, native species of iguanas and turtles are facing extinction. What is the best explanation for this?</a:t>
            </a:r>
            <a:endParaRPr sz="2000"/>
          </a:p>
        </p:txBody>
      </p:sp>
      <p:sp>
        <p:nvSpPr>
          <p:cNvPr id="87" name="Google Shape;87;p4"/>
          <p:cNvSpPr txBox="1"/>
          <p:nvPr/>
        </p:nvSpPr>
        <p:spPr>
          <a:xfrm>
            <a:off x="592050" y="1317325"/>
            <a:ext cx="7711500" cy="648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A. The goats have eaten all of the vegetation that was previously only eaten by the iguanas and turtles</a:t>
            </a:r>
            <a:endParaRPr b="0" i="0" sz="1800" u="none" cap="none" strike="noStrike">
              <a:solidFill>
                <a:srgbClr val="000000"/>
              </a:solidFill>
              <a:latin typeface="Open Sans"/>
              <a:ea typeface="Open Sans"/>
              <a:cs typeface="Open Sans"/>
              <a:sym typeface="Open Sans"/>
            </a:endParaRPr>
          </a:p>
        </p:txBody>
      </p:sp>
      <p:sp>
        <p:nvSpPr>
          <p:cNvPr id="88" name="Google Shape;88;p4"/>
          <p:cNvSpPr txBox="1"/>
          <p:nvPr/>
        </p:nvSpPr>
        <p:spPr>
          <a:xfrm>
            <a:off x="592050" y="1965325"/>
            <a:ext cx="7711500" cy="461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B. The goats are eating small birds that the iguanas normally eat</a:t>
            </a:r>
            <a:endParaRPr b="0" i="0" sz="1800" u="none" cap="none" strike="noStrike">
              <a:solidFill>
                <a:srgbClr val="000000"/>
              </a:solidFill>
              <a:latin typeface="Open Sans"/>
              <a:ea typeface="Open Sans"/>
              <a:cs typeface="Open Sans"/>
              <a:sym typeface="Open Sans"/>
            </a:endParaRPr>
          </a:p>
        </p:txBody>
      </p:sp>
      <p:sp>
        <p:nvSpPr>
          <p:cNvPr id="89" name="Google Shape;89;p4"/>
          <p:cNvSpPr txBox="1"/>
          <p:nvPr/>
        </p:nvSpPr>
        <p:spPr>
          <a:xfrm>
            <a:off x="592050" y="2426943"/>
            <a:ext cx="7711500" cy="461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C. The goats are eating the iguanas and turtles</a:t>
            </a:r>
            <a:endParaRPr b="0" i="0" sz="1800" u="none" cap="none" strike="noStrike">
              <a:solidFill>
                <a:srgbClr val="000000"/>
              </a:solidFill>
              <a:latin typeface="Open Sans"/>
              <a:ea typeface="Open Sans"/>
              <a:cs typeface="Open Sans"/>
              <a:sym typeface="Open Sans"/>
            </a:endParaRPr>
          </a:p>
        </p:txBody>
      </p:sp>
      <p:sp>
        <p:nvSpPr>
          <p:cNvPr id="90" name="Google Shape;90;p4"/>
          <p:cNvSpPr txBox="1"/>
          <p:nvPr/>
        </p:nvSpPr>
        <p:spPr>
          <a:xfrm>
            <a:off x="592050" y="2876550"/>
            <a:ext cx="7711500" cy="461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D. The urine of goats is poisonous to iguanas</a:t>
            </a:r>
            <a:endParaRPr b="0" i="0" sz="1800" u="none" cap="none" strike="noStrike">
              <a:solidFill>
                <a:srgbClr val="000000"/>
              </a:solidFill>
              <a:latin typeface="Open Sans"/>
              <a:ea typeface="Open Sans"/>
              <a:cs typeface="Open Sans"/>
              <a:sym typeface="Open San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5"/>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4200"/>
              <a:buNone/>
            </a:pPr>
            <a:r>
              <a:rPr lang="en" sz="2400"/>
              <a:t>4. </a:t>
            </a:r>
            <a:r>
              <a:rPr lang="en" sz="2400"/>
              <a:t>Over-fishing of fish used in seafood restaurants can disturb the balance of an ecosystem in what way?</a:t>
            </a:r>
            <a:endParaRPr sz="2400"/>
          </a:p>
        </p:txBody>
      </p:sp>
      <p:sp>
        <p:nvSpPr>
          <p:cNvPr id="96" name="Google Shape;96;p5"/>
          <p:cNvSpPr txBox="1"/>
          <p:nvPr/>
        </p:nvSpPr>
        <p:spPr>
          <a:xfrm>
            <a:off x="592050" y="1317325"/>
            <a:ext cx="7711500" cy="42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A. Removing a food source for humans</a:t>
            </a:r>
            <a:endParaRPr b="0" i="0" sz="1800" u="none" cap="none" strike="noStrike">
              <a:solidFill>
                <a:srgbClr val="000000"/>
              </a:solidFill>
              <a:latin typeface="Open Sans"/>
              <a:ea typeface="Open Sans"/>
              <a:cs typeface="Open Sans"/>
              <a:sym typeface="Open Sans"/>
            </a:endParaRPr>
          </a:p>
        </p:txBody>
      </p:sp>
      <p:sp>
        <p:nvSpPr>
          <p:cNvPr id="97" name="Google Shape;97;p5"/>
          <p:cNvSpPr txBox="1"/>
          <p:nvPr/>
        </p:nvSpPr>
        <p:spPr>
          <a:xfrm>
            <a:off x="592050" y="1739125"/>
            <a:ext cx="7711500" cy="42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B. Removing  a food source for oceanic predators</a:t>
            </a:r>
            <a:endParaRPr b="0" i="0" sz="1800" u="none" cap="none" strike="noStrike">
              <a:solidFill>
                <a:srgbClr val="000000"/>
              </a:solidFill>
              <a:latin typeface="Open Sans"/>
              <a:ea typeface="Open Sans"/>
              <a:cs typeface="Open Sans"/>
              <a:sym typeface="Open Sans"/>
            </a:endParaRPr>
          </a:p>
        </p:txBody>
      </p:sp>
      <p:sp>
        <p:nvSpPr>
          <p:cNvPr id="98" name="Google Shape;98;p5"/>
          <p:cNvSpPr txBox="1"/>
          <p:nvPr/>
        </p:nvSpPr>
        <p:spPr>
          <a:xfrm>
            <a:off x="592050" y="2160925"/>
            <a:ext cx="7711500" cy="42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C. Removing a predator for smaller fish and oceanic plants</a:t>
            </a:r>
            <a:endParaRPr b="0" i="0" sz="1800" u="none" cap="none" strike="noStrike">
              <a:solidFill>
                <a:srgbClr val="000000"/>
              </a:solidFill>
              <a:latin typeface="Open Sans"/>
              <a:ea typeface="Open Sans"/>
              <a:cs typeface="Open Sans"/>
              <a:sym typeface="Open Sans"/>
            </a:endParaRPr>
          </a:p>
        </p:txBody>
      </p:sp>
      <p:sp>
        <p:nvSpPr>
          <p:cNvPr id="99" name="Google Shape;99;p5"/>
          <p:cNvSpPr txBox="1"/>
          <p:nvPr/>
        </p:nvSpPr>
        <p:spPr>
          <a:xfrm>
            <a:off x="592050" y="2571750"/>
            <a:ext cx="7711500" cy="42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D. All of the above</a:t>
            </a:r>
            <a:endParaRPr b="0" i="0" sz="1800" u="none" cap="none" strike="noStrike">
              <a:solidFill>
                <a:srgbClr val="000000"/>
              </a:solidFill>
              <a:latin typeface="Open Sans"/>
              <a:ea typeface="Open Sans"/>
              <a:cs typeface="Open Sans"/>
              <a:sym typeface="Open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6"/>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4200"/>
              <a:buNone/>
            </a:pPr>
            <a:r>
              <a:rPr lang="en" sz="2400"/>
              <a:t>5. </a:t>
            </a:r>
            <a:r>
              <a:rPr lang="en" sz="2400"/>
              <a:t>Which of the following preserves the most biodiversity by using the least amount of land for farming?</a:t>
            </a:r>
            <a:endParaRPr sz="2400"/>
          </a:p>
        </p:txBody>
      </p:sp>
      <p:sp>
        <p:nvSpPr>
          <p:cNvPr id="105" name="Google Shape;105;p6"/>
          <p:cNvSpPr txBox="1"/>
          <p:nvPr/>
        </p:nvSpPr>
        <p:spPr>
          <a:xfrm>
            <a:off x="592050" y="1317325"/>
            <a:ext cx="7711500" cy="42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A. Slash-and-burn agriculture</a:t>
            </a:r>
            <a:endParaRPr b="0" i="0" sz="1800" u="none" cap="none" strike="noStrike">
              <a:solidFill>
                <a:srgbClr val="000000"/>
              </a:solidFill>
              <a:latin typeface="Open Sans"/>
              <a:ea typeface="Open Sans"/>
              <a:cs typeface="Open Sans"/>
              <a:sym typeface="Open Sans"/>
            </a:endParaRPr>
          </a:p>
        </p:txBody>
      </p:sp>
      <p:sp>
        <p:nvSpPr>
          <p:cNvPr id="106" name="Google Shape;106;p6"/>
          <p:cNvSpPr txBox="1"/>
          <p:nvPr/>
        </p:nvSpPr>
        <p:spPr>
          <a:xfrm>
            <a:off x="592050" y="1739125"/>
            <a:ext cx="7711500" cy="636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B. Low-yield agriculture without genetic engineering, pesticides, or fertilizers</a:t>
            </a:r>
            <a:endParaRPr b="0" i="0" sz="1800" u="none" cap="none" strike="noStrike">
              <a:solidFill>
                <a:srgbClr val="000000"/>
              </a:solidFill>
              <a:latin typeface="Open Sans"/>
              <a:ea typeface="Open Sans"/>
              <a:cs typeface="Open Sans"/>
              <a:sym typeface="Open Sans"/>
            </a:endParaRPr>
          </a:p>
        </p:txBody>
      </p:sp>
      <p:sp>
        <p:nvSpPr>
          <p:cNvPr id="107" name="Google Shape;107;p6"/>
          <p:cNvSpPr txBox="1"/>
          <p:nvPr/>
        </p:nvSpPr>
        <p:spPr>
          <a:xfrm>
            <a:off x="592050" y="2376025"/>
            <a:ext cx="7711500" cy="42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C. Cutting down forests to make pasture land for livestock</a:t>
            </a:r>
            <a:endParaRPr b="0" i="0" sz="1800" u="none" cap="none" strike="noStrike">
              <a:solidFill>
                <a:srgbClr val="000000"/>
              </a:solidFill>
              <a:latin typeface="Open Sans"/>
              <a:ea typeface="Open Sans"/>
              <a:cs typeface="Open Sans"/>
              <a:sym typeface="Open Sans"/>
            </a:endParaRPr>
          </a:p>
        </p:txBody>
      </p:sp>
      <p:sp>
        <p:nvSpPr>
          <p:cNvPr id="108" name="Google Shape;108;p6"/>
          <p:cNvSpPr txBox="1"/>
          <p:nvPr/>
        </p:nvSpPr>
        <p:spPr>
          <a:xfrm>
            <a:off x="592050" y="2797825"/>
            <a:ext cx="7711500" cy="42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D. High-yield agriculture using genetic engineering</a:t>
            </a:r>
            <a:endParaRPr b="0" i="0" sz="1800" u="none" cap="none" strike="noStrike">
              <a:solidFill>
                <a:srgbClr val="000000"/>
              </a:solidFill>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Luxe">
  <a:themeElements>
    <a:clrScheme name="Luxe">
      <a:dk1>
        <a:srgbClr val="000000"/>
      </a:dk1>
      <a:lt1>
        <a:srgbClr val="FFFFFF"/>
      </a:lt1>
      <a:dk2>
        <a:srgbClr val="B7B7B7"/>
      </a:dk2>
      <a:lt2>
        <a:srgbClr val="CCA677"/>
      </a:lt2>
      <a:accent1>
        <a:srgbClr val="5D4037"/>
      </a:accent1>
      <a:accent2>
        <a:srgbClr val="455A64"/>
      </a:accent2>
      <a:accent3>
        <a:srgbClr val="607D8B"/>
      </a:accent3>
      <a:accent4>
        <a:srgbClr val="78909C"/>
      </a:accent4>
      <a:accent5>
        <a:srgbClr val="57BB8A"/>
      </a:accent5>
      <a:accent6>
        <a:srgbClr val="DCE755"/>
      </a:accent6>
      <a:hlink>
        <a:srgbClr val="57BB8A"/>
      </a:hlink>
      <a:folHlink>
        <a:srgbClr val="57BB8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