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Economica"/>
      <p:regular r:id="rId12"/>
      <p:bold r:id="rId13"/>
      <p:italic r:id="rId14"/>
      <p:boldItalic r:id="rId15"/>
    </p:embeddedFont>
    <p:embeddedFont>
      <p:font typeface="Open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0" roundtripDataSignature="AMtx7mjUk3uqJcVYM7I1LGQu4tOa75ht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Economica-bold.fntdata"/><Relationship Id="rId12" Type="http://schemas.openxmlformats.org/officeDocument/2006/relationships/font" Target="fonts/Economica-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Economica-boldItalic.fntdata"/><Relationship Id="rId14" Type="http://schemas.openxmlformats.org/officeDocument/2006/relationships/font" Target="fonts/Economica-italic.fntdata"/><Relationship Id="rId17" Type="http://schemas.openxmlformats.org/officeDocument/2006/relationships/font" Target="fonts/OpenSans-bold.fntdata"/><Relationship Id="rId16" Type="http://schemas.openxmlformats.org/officeDocument/2006/relationships/font" Target="fonts/OpenSans-regular.fntdata"/><Relationship Id="rId5" Type="http://schemas.openxmlformats.org/officeDocument/2006/relationships/notesMaster" Target="notesMasters/notesMaster1.xml"/><Relationship Id="rId19" Type="http://schemas.openxmlformats.org/officeDocument/2006/relationships/font" Target="fonts/OpenSans-boldItalic.fntdata"/><Relationship Id="rId6" Type="http://schemas.openxmlformats.org/officeDocument/2006/relationships/slide" Target="slides/slide1.xml"/><Relationship Id="rId18"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8"/>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8"/>
          <p:cNvSpPr txBox="1"/>
          <p:nvPr>
            <p:ph type="ctrTitle"/>
          </p:nvPr>
        </p:nvSpPr>
        <p:spPr>
          <a:xfrm>
            <a:off x="3044700" y="1444255"/>
            <a:ext cx="3054600" cy="1537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13" name="Google Shape;13;p8"/>
          <p:cNvSpPr txBox="1"/>
          <p:nvPr>
            <p:ph idx="1" type="subTitle"/>
          </p:nvPr>
        </p:nvSpPr>
        <p:spPr>
          <a:xfrm>
            <a:off x="3044700" y="3116580"/>
            <a:ext cx="3054600" cy="701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7"/>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17"/>
          <p:cNvSpPr txBox="1"/>
          <p:nvPr>
            <p:ph hasCustomPrompt="1" type="title"/>
          </p:nvPr>
        </p:nvSpPr>
        <p:spPr>
          <a:xfrm>
            <a:off x="311700" y="957125"/>
            <a:ext cx="8520600" cy="2128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lt2"/>
              </a:buClr>
              <a:buSzPts val="16000"/>
              <a:buNone/>
              <a:defRPr sz="16000">
                <a:solidFill>
                  <a:schemeClr val="lt2"/>
                </a:solidFill>
              </a:defRPr>
            </a:lvl1pPr>
            <a:lvl2pPr lvl="1" algn="ctr">
              <a:lnSpc>
                <a:spcPct val="100000"/>
              </a:lnSpc>
              <a:spcBef>
                <a:spcPts val="0"/>
              </a:spcBef>
              <a:spcAft>
                <a:spcPts val="0"/>
              </a:spcAft>
              <a:buClr>
                <a:schemeClr val="lt2"/>
              </a:buClr>
              <a:buSzPts val="16000"/>
              <a:buNone/>
              <a:defRPr sz="16000">
                <a:solidFill>
                  <a:schemeClr val="lt2"/>
                </a:solidFill>
              </a:defRPr>
            </a:lvl2pPr>
            <a:lvl3pPr lvl="2" algn="ctr">
              <a:lnSpc>
                <a:spcPct val="100000"/>
              </a:lnSpc>
              <a:spcBef>
                <a:spcPts val="0"/>
              </a:spcBef>
              <a:spcAft>
                <a:spcPts val="0"/>
              </a:spcAft>
              <a:buClr>
                <a:schemeClr val="lt2"/>
              </a:buClr>
              <a:buSzPts val="16000"/>
              <a:buNone/>
              <a:defRPr sz="16000">
                <a:solidFill>
                  <a:schemeClr val="lt2"/>
                </a:solidFill>
              </a:defRPr>
            </a:lvl3pPr>
            <a:lvl4pPr lvl="3" algn="ctr">
              <a:lnSpc>
                <a:spcPct val="100000"/>
              </a:lnSpc>
              <a:spcBef>
                <a:spcPts val="0"/>
              </a:spcBef>
              <a:spcAft>
                <a:spcPts val="0"/>
              </a:spcAft>
              <a:buClr>
                <a:schemeClr val="lt2"/>
              </a:buClr>
              <a:buSzPts val="16000"/>
              <a:buNone/>
              <a:defRPr sz="16000">
                <a:solidFill>
                  <a:schemeClr val="lt2"/>
                </a:solidFill>
              </a:defRPr>
            </a:lvl4pPr>
            <a:lvl5pPr lvl="4" algn="ctr">
              <a:lnSpc>
                <a:spcPct val="100000"/>
              </a:lnSpc>
              <a:spcBef>
                <a:spcPts val="0"/>
              </a:spcBef>
              <a:spcAft>
                <a:spcPts val="0"/>
              </a:spcAft>
              <a:buClr>
                <a:schemeClr val="lt2"/>
              </a:buClr>
              <a:buSzPts val="16000"/>
              <a:buNone/>
              <a:defRPr sz="16000">
                <a:solidFill>
                  <a:schemeClr val="lt2"/>
                </a:solidFill>
              </a:defRPr>
            </a:lvl5pPr>
            <a:lvl6pPr lvl="5" algn="ctr">
              <a:lnSpc>
                <a:spcPct val="100000"/>
              </a:lnSpc>
              <a:spcBef>
                <a:spcPts val="0"/>
              </a:spcBef>
              <a:spcAft>
                <a:spcPts val="0"/>
              </a:spcAft>
              <a:buClr>
                <a:schemeClr val="lt2"/>
              </a:buClr>
              <a:buSzPts val="16000"/>
              <a:buNone/>
              <a:defRPr sz="16000">
                <a:solidFill>
                  <a:schemeClr val="lt2"/>
                </a:solidFill>
              </a:defRPr>
            </a:lvl6pPr>
            <a:lvl7pPr lvl="6" algn="ctr">
              <a:lnSpc>
                <a:spcPct val="100000"/>
              </a:lnSpc>
              <a:spcBef>
                <a:spcPts val="0"/>
              </a:spcBef>
              <a:spcAft>
                <a:spcPts val="0"/>
              </a:spcAft>
              <a:buClr>
                <a:schemeClr val="lt2"/>
              </a:buClr>
              <a:buSzPts val="16000"/>
              <a:buNone/>
              <a:defRPr sz="16000">
                <a:solidFill>
                  <a:schemeClr val="lt2"/>
                </a:solidFill>
              </a:defRPr>
            </a:lvl7pPr>
            <a:lvl8pPr lvl="7" algn="ctr">
              <a:lnSpc>
                <a:spcPct val="100000"/>
              </a:lnSpc>
              <a:spcBef>
                <a:spcPts val="0"/>
              </a:spcBef>
              <a:spcAft>
                <a:spcPts val="0"/>
              </a:spcAft>
              <a:buClr>
                <a:schemeClr val="lt2"/>
              </a:buClr>
              <a:buSzPts val="16000"/>
              <a:buNone/>
              <a:defRPr sz="16000">
                <a:solidFill>
                  <a:schemeClr val="lt2"/>
                </a:solidFill>
              </a:defRPr>
            </a:lvl8pPr>
            <a:lvl9pPr lvl="8" algn="ctr">
              <a:lnSpc>
                <a:spcPct val="100000"/>
              </a:lnSpc>
              <a:spcBef>
                <a:spcPts val="0"/>
              </a:spcBef>
              <a:spcAft>
                <a:spcPts val="0"/>
              </a:spcAft>
              <a:buClr>
                <a:schemeClr val="lt2"/>
              </a:buClr>
              <a:buSzPts val="16000"/>
              <a:buNone/>
              <a:defRPr sz="16000">
                <a:solidFill>
                  <a:schemeClr val="lt2"/>
                </a:solidFill>
              </a:defRPr>
            </a:lvl9pPr>
          </a:lstStyle>
          <a:p>
            <a:r>
              <a:t>xx%</a:t>
            </a:r>
          </a:p>
        </p:txBody>
      </p:sp>
      <p:sp>
        <p:nvSpPr>
          <p:cNvPr id="54" name="Google Shape;54;p17"/>
          <p:cNvSpPr txBox="1"/>
          <p:nvPr>
            <p:ph idx="1" type="body"/>
          </p:nvPr>
        </p:nvSpPr>
        <p:spPr>
          <a:xfrm>
            <a:off x="311700" y="3162000"/>
            <a:ext cx="8520600" cy="10716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5" name="Google Shape;55;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5" name="Shape 15"/>
        <p:cNvGrpSpPr/>
        <p:nvPr/>
      </p:nvGrpSpPr>
      <p:grpSpPr>
        <a:xfrm>
          <a:off x="0" y="0"/>
          <a:ext cx="0" cy="0"/>
          <a:chOff x="0" y="0"/>
          <a:chExt cx="0" cy="0"/>
        </a:xfrm>
      </p:grpSpPr>
      <p:sp>
        <p:nvSpPr>
          <p:cNvPr id="16" name="Google Shape;16;p9"/>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9"/>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18" name="Google Shape;18;p9"/>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9" name="Google Shape;19;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0" name="Shape 20"/>
        <p:cNvGrpSpPr/>
        <p:nvPr/>
      </p:nvGrpSpPr>
      <p:grpSpPr>
        <a:xfrm>
          <a:off x="0" y="0"/>
          <a:ext cx="0" cy="0"/>
          <a:chOff x="0" y="0"/>
          <a:chExt cx="0" cy="0"/>
        </a:xfrm>
      </p:grpSpPr>
      <p:sp>
        <p:nvSpPr>
          <p:cNvPr id="21" name="Google Shape;21;p10"/>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2" name="Google Shape;22;p10"/>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23" name="Google Shape;23;p10"/>
          <p:cNvSpPr txBox="1"/>
          <p:nvPr>
            <p:ph type="title"/>
          </p:nvPr>
        </p:nvSpPr>
        <p:spPr>
          <a:xfrm>
            <a:off x="773700" y="1806450"/>
            <a:ext cx="7596600" cy="15306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4200"/>
              <a:buNone/>
              <a:defRPr/>
            </a:lvl1pPr>
            <a:lvl2pPr lvl="1" algn="ctr">
              <a:lnSpc>
                <a:spcPct val="100000"/>
              </a:lnSpc>
              <a:spcBef>
                <a:spcPts val="0"/>
              </a:spcBef>
              <a:spcAft>
                <a:spcPts val="0"/>
              </a:spcAft>
              <a:buSzPts val="4200"/>
              <a:buNone/>
              <a:defRPr/>
            </a:lvl2pPr>
            <a:lvl3pPr lvl="2" algn="ctr">
              <a:lnSpc>
                <a:spcPct val="100000"/>
              </a:lnSpc>
              <a:spcBef>
                <a:spcPts val="0"/>
              </a:spcBef>
              <a:spcAft>
                <a:spcPts val="0"/>
              </a:spcAft>
              <a:buSzPts val="4200"/>
              <a:buNone/>
              <a:defRPr/>
            </a:lvl3pPr>
            <a:lvl4pPr lvl="3" algn="ctr">
              <a:lnSpc>
                <a:spcPct val="100000"/>
              </a:lnSpc>
              <a:spcBef>
                <a:spcPts val="0"/>
              </a:spcBef>
              <a:spcAft>
                <a:spcPts val="0"/>
              </a:spcAft>
              <a:buSzPts val="4200"/>
              <a:buNone/>
              <a:defRPr/>
            </a:lvl4pPr>
            <a:lvl5pPr lvl="4" algn="ctr">
              <a:lnSpc>
                <a:spcPct val="100000"/>
              </a:lnSpc>
              <a:spcBef>
                <a:spcPts val="0"/>
              </a:spcBef>
              <a:spcAft>
                <a:spcPts val="0"/>
              </a:spcAft>
              <a:buSzPts val="4200"/>
              <a:buNone/>
              <a:defRPr/>
            </a:lvl5pPr>
            <a:lvl6pPr lvl="5" algn="ctr">
              <a:lnSpc>
                <a:spcPct val="100000"/>
              </a:lnSpc>
              <a:spcBef>
                <a:spcPts val="0"/>
              </a:spcBef>
              <a:spcAft>
                <a:spcPts val="0"/>
              </a:spcAft>
              <a:buSzPts val="4200"/>
              <a:buNone/>
              <a:defRPr/>
            </a:lvl6pPr>
            <a:lvl7pPr lvl="6" algn="ctr">
              <a:lnSpc>
                <a:spcPct val="100000"/>
              </a:lnSpc>
              <a:spcBef>
                <a:spcPts val="0"/>
              </a:spcBef>
              <a:spcAft>
                <a:spcPts val="0"/>
              </a:spcAft>
              <a:buSzPts val="4200"/>
              <a:buNone/>
              <a:defRPr/>
            </a:lvl7pPr>
            <a:lvl8pPr lvl="7" algn="ctr">
              <a:lnSpc>
                <a:spcPct val="100000"/>
              </a:lnSpc>
              <a:spcBef>
                <a:spcPts val="0"/>
              </a:spcBef>
              <a:spcAft>
                <a:spcPts val="0"/>
              </a:spcAft>
              <a:buSzPts val="4200"/>
              <a:buNone/>
              <a:defRPr/>
            </a:lvl8pPr>
            <a:lvl9pPr lvl="8" algn="ctr">
              <a:lnSpc>
                <a:spcPct val="100000"/>
              </a:lnSpc>
              <a:spcBef>
                <a:spcPts val="0"/>
              </a:spcBef>
              <a:spcAft>
                <a:spcPts val="0"/>
              </a:spcAft>
              <a:buSzPts val="4200"/>
              <a:buNone/>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1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27" name="Google Shape;27;p11"/>
          <p:cNvSpPr txBox="1"/>
          <p:nvPr>
            <p:ph idx="1" type="body"/>
          </p:nvPr>
        </p:nvSpPr>
        <p:spPr>
          <a:xfrm>
            <a:off x="3117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8" name="Google Shape;28;p11"/>
          <p:cNvSpPr txBox="1"/>
          <p:nvPr>
            <p:ph idx="2" type="body"/>
          </p:nvPr>
        </p:nvSpPr>
        <p:spPr>
          <a:xfrm>
            <a:off x="4832400" y="1225225"/>
            <a:ext cx="3999900" cy="33540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1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a:lvl1pPr>
            <a:lvl2pPr lvl="1" algn="l">
              <a:lnSpc>
                <a:spcPct val="100000"/>
              </a:lnSpc>
              <a:spcBef>
                <a:spcPts val="0"/>
              </a:spcBef>
              <a:spcAft>
                <a:spcPts val="0"/>
              </a:spcAft>
              <a:buSzPts val="4200"/>
              <a:buNone/>
              <a:defRPr/>
            </a:lvl2pPr>
            <a:lvl3pPr lvl="2" algn="l">
              <a:lnSpc>
                <a:spcPct val="100000"/>
              </a:lnSpc>
              <a:spcBef>
                <a:spcPts val="0"/>
              </a:spcBef>
              <a:spcAft>
                <a:spcPts val="0"/>
              </a:spcAft>
              <a:buSzPts val="4200"/>
              <a:buNone/>
              <a:defRPr/>
            </a:lvl3pPr>
            <a:lvl4pPr lvl="3" algn="l">
              <a:lnSpc>
                <a:spcPct val="100000"/>
              </a:lnSpc>
              <a:spcBef>
                <a:spcPts val="0"/>
              </a:spcBef>
              <a:spcAft>
                <a:spcPts val="0"/>
              </a:spcAft>
              <a:buSzPts val="4200"/>
              <a:buNone/>
              <a:defRPr/>
            </a:lvl4pPr>
            <a:lvl5pPr lvl="4" algn="l">
              <a:lnSpc>
                <a:spcPct val="100000"/>
              </a:lnSpc>
              <a:spcBef>
                <a:spcPts val="0"/>
              </a:spcBef>
              <a:spcAft>
                <a:spcPts val="0"/>
              </a:spcAft>
              <a:buSzPts val="4200"/>
              <a:buNone/>
              <a:defRPr/>
            </a:lvl5pPr>
            <a:lvl6pPr lvl="5" algn="l">
              <a:lnSpc>
                <a:spcPct val="100000"/>
              </a:lnSpc>
              <a:spcBef>
                <a:spcPts val="0"/>
              </a:spcBef>
              <a:spcAft>
                <a:spcPts val="0"/>
              </a:spcAft>
              <a:buSzPts val="4200"/>
              <a:buNone/>
              <a:defRPr/>
            </a:lvl6pPr>
            <a:lvl7pPr lvl="6" algn="l">
              <a:lnSpc>
                <a:spcPct val="100000"/>
              </a:lnSpc>
              <a:spcBef>
                <a:spcPts val="0"/>
              </a:spcBef>
              <a:spcAft>
                <a:spcPts val="0"/>
              </a:spcAft>
              <a:buSzPts val="4200"/>
              <a:buNone/>
              <a:defRPr/>
            </a:lvl7pPr>
            <a:lvl8pPr lvl="7" algn="l">
              <a:lnSpc>
                <a:spcPct val="100000"/>
              </a:lnSpc>
              <a:spcBef>
                <a:spcPts val="0"/>
              </a:spcBef>
              <a:spcAft>
                <a:spcPts val="0"/>
              </a:spcAft>
              <a:buSzPts val="4200"/>
              <a:buNone/>
              <a:defRPr/>
            </a:lvl8pPr>
            <a:lvl9pPr lvl="8" algn="l">
              <a:lnSpc>
                <a:spcPct val="100000"/>
              </a:lnSpc>
              <a:spcBef>
                <a:spcPts val="0"/>
              </a:spcBef>
              <a:spcAft>
                <a:spcPts val="0"/>
              </a:spcAft>
              <a:buSzPts val="4200"/>
              <a:buNone/>
              <a:defRPr/>
            </a:lvl9pPr>
          </a:lstStyle>
          <a:p/>
        </p:txBody>
      </p:sp>
      <p:sp>
        <p:nvSpPr>
          <p:cNvPr id="32" name="Google Shape;32;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5" name="Google Shape;35;p13"/>
          <p:cNvSpPr txBox="1"/>
          <p:nvPr>
            <p:ph idx="1" type="body"/>
          </p:nvPr>
        </p:nvSpPr>
        <p:spPr>
          <a:xfrm>
            <a:off x="311700" y="1399400"/>
            <a:ext cx="2808000" cy="27849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6" name="Google Shape;3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1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4"/>
          <p:cNvSpPr txBox="1"/>
          <p:nvPr>
            <p:ph type="title"/>
          </p:nvPr>
        </p:nvSpPr>
        <p:spPr>
          <a:xfrm>
            <a:off x="490250" y="450150"/>
            <a:ext cx="5878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5"/>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3" name="Google Shape;43;p15"/>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15"/>
          <p:cNvSpPr txBox="1"/>
          <p:nvPr>
            <p:ph type="title"/>
          </p:nvPr>
        </p:nvSpPr>
        <p:spPr>
          <a:xfrm>
            <a:off x="265500" y="929275"/>
            <a:ext cx="4045200" cy="17862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Clr>
                <a:schemeClr val="lt2"/>
              </a:buClr>
              <a:buSzPts val="4200"/>
              <a:buNone/>
              <a:defRPr>
                <a:solidFill>
                  <a:schemeClr val="lt2"/>
                </a:solidFill>
              </a:defRPr>
            </a:lvl1pPr>
            <a:lvl2pPr lvl="1" algn="ctr">
              <a:lnSpc>
                <a:spcPct val="100000"/>
              </a:lnSpc>
              <a:spcBef>
                <a:spcPts val="0"/>
              </a:spcBef>
              <a:spcAft>
                <a:spcPts val="0"/>
              </a:spcAft>
              <a:buClr>
                <a:schemeClr val="lt2"/>
              </a:buClr>
              <a:buSzPts val="4200"/>
              <a:buNone/>
              <a:defRPr>
                <a:solidFill>
                  <a:schemeClr val="lt2"/>
                </a:solidFill>
              </a:defRPr>
            </a:lvl2pPr>
            <a:lvl3pPr lvl="2" algn="ctr">
              <a:lnSpc>
                <a:spcPct val="100000"/>
              </a:lnSpc>
              <a:spcBef>
                <a:spcPts val="0"/>
              </a:spcBef>
              <a:spcAft>
                <a:spcPts val="0"/>
              </a:spcAft>
              <a:buClr>
                <a:schemeClr val="lt2"/>
              </a:buClr>
              <a:buSzPts val="4200"/>
              <a:buNone/>
              <a:defRPr>
                <a:solidFill>
                  <a:schemeClr val="lt2"/>
                </a:solidFill>
              </a:defRPr>
            </a:lvl3pPr>
            <a:lvl4pPr lvl="3" algn="ctr">
              <a:lnSpc>
                <a:spcPct val="100000"/>
              </a:lnSpc>
              <a:spcBef>
                <a:spcPts val="0"/>
              </a:spcBef>
              <a:spcAft>
                <a:spcPts val="0"/>
              </a:spcAft>
              <a:buClr>
                <a:schemeClr val="lt2"/>
              </a:buClr>
              <a:buSzPts val="4200"/>
              <a:buNone/>
              <a:defRPr>
                <a:solidFill>
                  <a:schemeClr val="lt2"/>
                </a:solidFill>
              </a:defRPr>
            </a:lvl4pPr>
            <a:lvl5pPr lvl="4" algn="ctr">
              <a:lnSpc>
                <a:spcPct val="100000"/>
              </a:lnSpc>
              <a:spcBef>
                <a:spcPts val="0"/>
              </a:spcBef>
              <a:spcAft>
                <a:spcPts val="0"/>
              </a:spcAft>
              <a:buClr>
                <a:schemeClr val="lt2"/>
              </a:buClr>
              <a:buSzPts val="4200"/>
              <a:buNone/>
              <a:defRPr>
                <a:solidFill>
                  <a:schemeClr val="lt2"/>
                </a:solidFill>
              </a:defRPr>
            </a:lvl5pPr>
            <a:lvl6pPr lvl="5" algn="ctr">
              <a:lnSpc>
                <a:spcPct val="100000"/>
              </a:lnSpc>
              <a:spcBef>
                <a:spcPts val="0"/>
              </a:spcBef>
              <a:spcAft>
                <a:spcPts val="0"/>
              </a:spcAft>
              <a:buClr>
                <a:schemeClr val="lt2"/>
              </a:buClr>
              <a:buSzPts val="4200"/>
              <a:buNone/>
              <a:defRPr>
                <a:solidFill>
                  <a:schemeClr val="lt2"/>
                </a:solidFill>
              </a:defRPr>
            </a:lvl6pPr>
            <a:lvl7pPr lvl="6" algn="ctr">
              <a:lnSpc>
                <a:spcPct val="100000"/>
              </a:lnSpc>
              <a:spcBef>
                <a:spcPts val="0"/>
              </a:spcBef>
              <a:spcAft>
                <a:spcPts val="0"/>
              </a:spcAft>
              <a:buClr>
                <a:schemeClr val="lt2"/>
              </a:buClr>
              <a:buSzPts val="4200"/>
              <a:buNone/>
              <a:defRPr>
                <a:solidFill>
                  <a:schemeClr val="lt2"/>
                </a:solidFill>
              </a:defRPr>
            </a:lvl7pPr>
            <a:lvl8pPr lvl="7" algn="ctr">
              <a:lnSpc>
                <a:spcPct val="100000"/>
              </a:lnSpc>
              <a:spcBef>
                <a:spcPts val="0"/>
              </a:spcBef>
              <a:spcAft>
                <a:spcPts val="0"/>
              </a:spcAft>
              <a:buClr>
                <a:schemeClr val="lt2"/>
              </a:buClr>
              <a:buSzPts val="4200"/>
              <a:buNone/>
              <a:defRPr>
                <a:solidFill>
                  <a:schemeClr val="lt2"/>
                </a:solidFill>
              </a:defRPr>
            </a:lvl8pPr>
            <a:lvl9pPr lvl="8" algn="ctr">
              <a:lnSpc>
                <a:spcPct val="100000"/>
              </a:lnSpc>
              <a:spcBef>
                <a:spcPts val="0"/>
              </a:spcBef>
              <a:spcAft>
                <a:spcPts val="0"/>
              </a:spcAft>
              <a:buClr>
                <a:schemeClr val="lt2"/>
              </a:buClr>
              <a:buSzPts val="4200"/>
              <a:buNone/>
              <a:defRPr>
                <a:solidFill>
                  <a:schemeClr val="lt2"/>
                </a:solidFill>
              </a:defRPr>
            </a:lvl9pPr>
          </a:lstStyle>
          <a:p/>
        </p:txBody>
      </p:sp>
      <p:sp>
        <p:nvSpPr>
          <p:cNvPr id="45" name="Google Shape;45;p15"/>
          <p:cNvSpPr txBox="1"/>
          <p:nvPr>
            <p:ph idx="1" type="subTitle"/>
          </p:nvPr>
        </p:nvSpPr>
        <p:spPr>
          <a:xfrm>
            <a:off x="265500" y="2769001"/>
            <a:ext cx="4045200" cy="1574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15"/>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1600"/>
              </a:spcBef>
              <a:spcAft>
                <a:spcPts val="0"/>
              </a:spcAft>
              <a:buClr>
                <a:schemeClr val="lt1"/>
              </a:buClr>
              <a:buSzPts val="1400"/>
              <a:buChar char="○"/>
              <a:defRPr>
                <a:solidFill>
                  <a:schemeClr val="lt1"/>
                </a:solidFill>
              </a:defRPr>
            </a:lvl2pPr>
            <a:lvl3pPr indent="-317500" lvl="2" marL="1371600" algn="l">
              <a:lnSpc>
                <a:spcPct val="115000"/>
              </a:lnSpc>
              <a:spcBef>
                <a:spcPts val="1600"/>
              </a:spcBef>
              <a:spcAft>
                <a:spcPts val="0"/>
              </a:spcAft>
              <a:buClr>
                <a:schemeClr val="lt1"/>
              </a:buClr>
              <a:buSzPts val="1400"/>
              <a:buChar char="■"/>
              <a:defRPr>
                <a:solidFill>
                  <a:schemeClr val="lt1"/>
                </a:solidFill>
              </a:defRPr>
            </a:lvl3pPr>
            <a:lvl4pPr indent="-317500" lvl="3" marL="1828800" algn="l">
              <a:lnSpc>
                <a:spcPct val="115000"/>
              </a:lnSpc>
              <a:spcBef>
                <a:spcPts val="1600"/>
              </a:spcBef>
              <a:spcAft>
                <a:spcPts val="0"/>
              </a:spcAft>
              <a:buClr>
                <a:schemeClr val="lt1"/>
              </a:buClr>
              <a:buSzPts val="1400"/>
              <a:buChar char="●"/>
              <a:defRPr>
                <a:solidFill>
                  <a:schemeClr val="lt1"/>
                </a:solidFill>
              </a:defRPr>
            </a:lvl4pPr>
            <a:lvl5pPr indent="-317500" lvl="4" marL="2286000" algn="l">
              <a:lnSpc>
                <a:spcPct val="115000"/>
              </a:lnSpc>
              <a:spcBef>
                <a:spcPts val="1600"/>
              </a:spcBef>
              <a:spcAft>
                <a:spcPts val="0"/>
              </a:spcAft>
              <a:buClr>
                <a:schemeClr val="lt1"/>
              </a:buClr>
              <a:buSzPts val="1400"/>
              <a:buChar char="○"/>
              <a:defRPr>
                <a:solidFill>
                  <a:schemeClr val="lt1"/>
                </a:solidFill>
              </a:defRPr>
            </a:lvl5pPr>
            <a:lvl6pPr indent="-317500" lvl="5" marL="2743200" algn="l">
              <a:lnSpc>
                <a:spcPct val="115000"/>
              </a:lnSpc>
              <a:spcBef>
                <a:spcPts val="1600"/>
              </a:spcBef>
              <a:spcAft>
                <a:spcPts val="0"/>
              </a:spcAft>
              <a:buClr>
                <a:schemeClr val="lt1"/>
              </a:buClr>
              <a:buSzPts val="1400"/>
              <a:buChar char="■"/>
              <a:defRPr>
                <a:solidFill>
                  <a:schemeClr val="lt1"/>
                </a:solidFill>
              </a:defRPr>
            </a:lvl6pPr>
            <a:lvl7pPr indent="-317500" lvl="6" marL="3200400" algn="l">
              <a:lnSpc>
                <a:spcPct val="115000"/>
              </a:lnSpc>
              <a:spcBef>
                <a:spcPts val="1600"/>
              </a:spcBef>
              <a:spcAft>
                <a:spcPts val="0"/>
              </a:spcAft>
              <a:buClr>
                <a:schemeClr val="lt1"/>
              </a:buClr>
              <a:buSzPts val="1400"/>
              <a:buChar char="●"/>
              <a:defRPr>
                <a:solidFill>
                  <a:schemeClr val="lt1"/>
                </a:solidFill>
              </a:defRPr>
            </a:lvl7pPr>
            <a:lvl8pPr indent="-317500" lvl="7" marL="3657600" algn="l">
              <a:lnSpc>
                <a:spcPct val="115000"/>
              </a:lnSpc>
              <a:spcBef>
                <a:spcPts val="1600"/>
              </a:spcBef>
              <a:spcAft>
                <a:spcPts val="0"/>
              </a:spcAft>
              <a:buClr>
                <a:schemeClr val="lt1"/>
              </a:buClr>
              <a:buSzPts val="1400"/>
              <a:buChar char="○"/>
              <a:defRPr>
                <a:solidFill>
                  <a:schemeClr val="lt1"/>
                </a:solidFill>
              </a:defRPr>
            </a:lvl8pPr>
            <a:lvl9pPr indent="-317500" lvl="8" marL="4114800" algn="l">
              <a:lnSpc>
                <a:spcPct val="115000"/>
              </a:lnSpc>
              <a:spcBef>
                <a:spcPts val="1600"/>
              </a:spcBef>
              <a:spcAft>
                <a:spcPts val="1600"/>
              </a:spcAft>
              <a:buClr>
                <a:schemeClr val="lt1"/>
              </a:buClr>
              <a:buSzPts val="1400"/>
              <a:buChar char="■"/>
              <a:defRPr>
                <a:solidFill>
                  <a:schemeClr val="lt1"/>
                </a:solidFill>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6"/>
          <p:cNvSpPr txBox="1"/>
          <p:nvPr>
            <p:ph idx="1" type="body"/>
          </p:nvPr>
        </p:nvSpPr>
        <p:spPr>
          <a:xfrm>
            <a:off x="319500" y="4218925"/>
            <a:ext cx="5998800" cy="5988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1pPr>
            <a:lvl2pPr lvl="1"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2pPr>
            <a:lvl3pPr lvl="2"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3pPr>
            <a:lvl4pPr lvl="3"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4pPr>
            <a:lvl5pPr lvl="4"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5pPr>
            <a:lvl6pPr lvl="5"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6pPr>
            <a:lvl7pPr lvl="6"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7pPr>
            <a:lvl8pPr lvl="7"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8pPr>
            <a:lvl9pPr lvl="8" marR="0" rtl="0" algn="l">
              <a:lnSpc>
                <a:spcPct val="100000"/>
              </a:lnSpc>
              <a:spcBef>
                <a:spcPts val="0"/>
              </a:spcBef>
              <a:spcAft>
                <a:spcPts val="0"/>
              </a:spcAft>
              <a:buClr>
                <a:schemeClr val="dk1"/>
              </a:buClr>
              <a:buSzPts val="4200"/>
              <a:buFont typeface="Economica"/>
              <a:buNone/>
              <a:defRPr b="0" i="0" sz="4200" u="none" cap="none" strike="noStrike">
                <a:solidFill>
                  <a:schemeClr val="dk1"/>
                </a:solidFill>
                <a:latin typeface="Economica"/>
                <a:ea typeface="Economica"/>
                <a:cs typeface="Economica"/>
                <a:sym typeface="Economica"/>
              </a:defRPr>
            </a:lvl9pPr>
          </a:lstStyle>
          <a:p/>
        </p:txBody>
      </p:sp>
      <p:sp>
        <p:nvSpPr>
          <p:cNvPr id="7" name="Google Shape;7;p7"/>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1"/>
              </a:buClr>
              <a:buSzPts val="1800"/>
              <a:buFont typeface="Open Sans"/>
              <a:buChar char="●"/>
              <a:defRPr b="0" i="0" sz="1800" u="none" cap="none" strike="noStrike">
                <a:solidFill>
                  <a:schemeClr val="dk1"/>
                </a:solidFill>
                <a:latin typeface="Open Sans"/>
                <a:ea typeface="Open Sans"/>
                <a:cs typeface="Open Sans"/>
                <a:sym typeface="Open Sans"/>
              </a:defRPr>
            </a:lvl1pPr>
            <a:lvl2pPr indent="-317500" lvl="1" marL="914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2pPr>
            <a:lvl3pPr indent="-317500" lvl="2" marL="1371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3pPr>
            <a:lvl4pPr indent="-317500" lvl="3" marL="18288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17500" lvl="4" marL="22860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5pPr>
            <a:lvl6pPr indent="-317500" lvl="5" marL="27432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6pPr>
            <a:lvl7pPr indent="-317500" lvl="6" marL="32004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7pPr>
            <a:lvl8pPr indent="-317500" lvl="7" marL="3657600" marR="0" rtl="0" algn="l">
              <a:lnSpc>
                <a:spcPct val="115000"/>
              </a:lnSpc>
              <a:spcBef>
                <a:spcPts val="160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8pPr>
            <a:lvl9pPr indent="-317500" lvl="8" marL="4114800" marR="0" rtl="0" algn="l">
              <a:lnSpc>
                <a:spcPct val="115000"/>
              </a:lnSpc>
              <a:spcBef>
                <a:spcPts val="1600"/>
              </a:spcBef>
              <a:spcAft>
                <a:spcPts val="160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61" name="Shape 61"/>
        <p:cNvGrpSpPr/>
        <p:nvPr/>
      </p:nvGrpSpPr>
      <p:grpSpPr>
        <a:xfrm>
          <a:off x="0" y="0"/>
          <a:ext cx="0" cy="0"/>
          <a:chOff x="0" y="0"/>
          <a:chExt cx="0" cy="0"/>
        </a:xfrm>
      </p:grpSpPr>
      <p:sp>
        <p:nvSpPr>
          <p:cNvPr id="62" name="Google Shape;62;p1"/>
          <p:cNvSpPr txBox="1"/>
          <p:nvPr>
            <p:ph type="ctrTitle"/>
          </p:nvPr>
        </p:nvSpPr>
        <p:spPr>
          <a:xfrm>
            <a:off x="3044700" y="1025650"/>
            <a:ext cx="3054600" cy="2565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 sz="4100"/>
              <a:t>Life Science </a:t>
            </a:r>
            <a:endParaRPr sz="4100"/>
          </a:p>
          <a:p>
            <a:pPr indent="0" lvl="0" marL="0" rtl="0" algn="ctr">
              <a:lnSpc>
                <a:spcPct val="100000"/>
              </a:lnSpc>
              <a:spcBef>
                <a:spcPts val="0"/>
              </a:spcBef>
              <a:spcAft>
                <a:spcPts val="0"/>
              </a:spcAft>
              <a:buSzPts val="4200"/>
              <a:buNone/>
            </a:pPr>
            <a:r>
              <a:rPr lang="en" sz="4100"/>
              <a:t>Cells Are Us Gateway to the Cell</a:t>
            </a:r>
            <a:endParaRPr sz="4100"/>
          </a:p>
        </p:txBody>
      </p:sp>
      <p:sp>
        <p:nvSpPr>
          <p:cNvPr id="63" name="Google Shape;63;p1"/>
          <p:cNvSpPr txBox="1"/>
          <p:nvPr>
            <p:ph idx="1" type="subTitle"/>
          </p:nvPr>
        </p:nvSpPr>
        <p:spPr>
          <a:xfrm>
            <a:off x="3044700" y="3497580"/>
            <a:ext cx="3054600" cy="701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t>Pre-Test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highlight>
                  <a:srgbClr val="FFFFFF"/>
                </a:highlight>
              </a:rPr>
              <a:t>Which of the following is true of all plants and animals?</a:t>
            </a:r>
            <a:endParaRPr sz="2400"/>
          </a:p>
        </p:txBody>
      </p:sp>
      <p:sp>
        <p:nvSpPr>
          <p:cNvPr id="69" name="Google Shape;69;p2"/>
          <p:cNvSpPr txBox="1"/>
          <p:nvPr/>
        </p:nvSpPr>
        <p:spPr>
          <a:xfrm>
            <a:off x="519175" y="1559900"/>
            <a:ext cx="7711500" cy="57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They are made up of cells enclosed by a cell membrane</a:t>
            </a:r>
            <a:endParaRPr b="0" i="0" sz="1800" u="none" cap="none" strike="noStrike">
              <a:solidFill>
                <a:srgbClr val="000000"/>
              </a:solidFill>
              <a:latin typeface="Open Sans"/>
              <a:ea typeface="Open Sans"/>
              <a:cs typeface="Open Sans"/>
              <a:sym typeface="Open Sans"/>
            </a:endParaRPr>
          </a:p>
        </p:txBody>
      </p:sp>
      <p:sp>
        <p:nvSpPr>
          <p:cNvPr id="70" name="Google Shape;70;p2"/>
          <p:cNvSpPr txBox="1"/>
          <p:nvPr/>
        </p:nvSpPr>
        <p:spPr>
          <a:xfrm>
            <a:off x="519175" y="2137712"/>
            <a:ext cx="7711500" cy="62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They are all made up of cells enclosed by cell walls</a:t>
            </a:r>
            <a:endParaRPr b="0" i="0" sz="1800" u="none" cap="none" strike="noStrike">
              <a:solidFill>
                <a:srgbClr val="000000"/>
              </a:solidFill>
              <a:latin typeface="Open Sans"/>
              <a:ea typeface="Open Sans"/>
              <a:cs typeface="Open Sans"/>
              <a:sym typeface="Open Sans"/>
            </a:endParaRPr>
          </a:p>
        </p:txBody>
      </p:sp>
      <p:sp>
        <p:nvSpPr>
          <p:cNvPr id="71" name="Google Shape;71;p2"/>
          <p:cNvSpPr txBox="1"/>
          <p:nvPr/>
        </p:nvSpPr>
        <p:spPr>
          <a:xfrm>
            <a:off x="519175" y="2764083"/>
            <a:ext cx="7711500" cy="62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They are all single-celled organisms</a:t>
            </a:r>
            <a:endParaRPr b="0" i="0" sz="1800" u="none" cap="none" strike="noStrike">
              <a:solidFill>
                <a:srgbClr val="000000"/>
              </a:solidFill>
              <a:latin typeface="Open Sans"/>
              <a:ea typeface="Open Sans"/>
              <a:cs typeface="Open Sans"/>
              <a:sym typeface="Open Sans"/>
            </a:endParaRPr>
          </a:p>
        </p:txBody>
      </p:sp>
      <p:sp>
        <p:nvSpPr>
          <p:cNvPr id="72" name="Google Shape;72;p2"/>
          <p:cNvSpPr txBox="1"/>
          <p:nvPr/>
        </p:nvSpPr>
        <p:spPr>
          <a:xfrm>
            <a:off x="519175" y="3390454"/>
            <a:ext cx="7711500" cy="62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Their simplest unit of life is a tissue</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3"/>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t>Which of the following is the best example of the cell membrane being essential for cell function by separating charged atoms?</a:t>
            </a:r>
            <a:endParaRPr sz="2400">
              <a:latin typeface="Arial"/>
              <a:ea typeface="Arial"/>
              <a:cs typeface="Arial"/>
              <a:sym typeface="Arial"/>
            </a:endParaRPr>
          </a:p>
        </p:txBody>
      </p:sp>
      <p:sp>
        <p:nvSpPr>
          <p:cNvPr id="78" name="Google Shape;78;p3"/>
          <p:cNvSpPr txBox="1"/>
          <p:nvPr/>
        </p:nvSpPr>
        <p:spPr>
          <a:xfrm>
            <a:off x="592050" y="1317325"/>
            <a:ext cx="7711500" cy="640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Skeletal muscle cells store glycogen as a stored energy source</a:t>
            </a:r>
            <a:endParaRPr b="0" i="0" sz="1800" u="none" cap="none" strike="noStrike">
              <a:solidFill>
                <a:srgbClr val="000000"/>
              </a:solidFill>
              <a:latin typeface="Open Sans"/>
              <a:ea typeface="Open Sans"/>
              <a:cs typeface="Open Sans"/>
              <a:sym typeface="Open Sans"/>
            </a:endParaRPr>
          </a:p>
        </p:txBody>
      </p:sp>
      <p:sp>
        <p:nvSpPr>
          <p:cNvPr id="79" name="Google Shape;79;p3"/>
          <p:cNvSpPr txBox="1"/>
          <p:nvPr/>
        </p:nvSpPr>
        <p:spPr>
          <a:xfrm>
            <a:off x="592050" y="1942410"/>
            <a:ext cx="7711500" cy="640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The liver produces blood proteins</a:t>
            </a:r>
            <a:endParaRPr b="0" i="0" sz="1800" u="none" cap="none" strike="noStrike">
              <a:solidFill>
                <a:srgbClr val="000000"/>
              </a:solidFill>
              <a:latin typeface="Open Sans"/>
              <a:ea typeface="Open Sans"/>
              <a:cs typeface="Open Sans"/>
              <a:sym typeface="Open Sans"/>
            </a:endParaRPr>
          </a:p>
        </p:txBody>
      </p:sp>
      <p:sp>
        <p:nvSpPr>
          <p:cNvPr id="80" name="Google Shape;80;p3"/>
          <p:cNvSpPr txBox="1"/>
          <p:nvPr/>
        </p:nvSpPr>
        <p:spPr>
          <a:xfrm>
            <a:off x="592050" y="2583112"/>
            <a:ext cx="7711500" cy="94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When smooth muscle cells are stimulated, they become more permeable to calcium ions which is necessary for contraction</a:t>
            </a:r>
            <a:endParaRPr b="0" i="0" sz="1800" u="none" cap="none" strike="noStrike">
              <a:solidFill>
                <a:srgbClr val="000000"/>
              </a:solidFill>
              <a:latin typeface="Open Sans"/>
              <a:ea typeface="Open Sans"/>
              <a:cs typeface="Open Sans"/>
              <a:sym typeface="Open Sans"/>
            </a:endParaRPr>
          </a:p>
        </p:txBody>
      </p:sp>
      <p:sp>
        <p:nvSpPr>
          <p:cNvPr id="81" name="Google Shape;81;p3"/>
          <p:cNvSpPr txBox="1"/>
          <p:nvPr/>
        </p:nvSpPr>
        <p:spPr>
          <a:xfrm>
            <a:off x="592050" y="3526538"/>
            <a:ext cx="7711500" cy="94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Endocrine cells in the pituitary gland have a large amount of rough endoplasmic reticulum for protein production</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4"/>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t>Which of the following contributes to the creation of an environment inside the cell that is different from the outside of the cell?</a:t>
            </a:r>
            <a:endParaRPr sz="2400"/>
          </a:p>
        </p:txBody>
      </p:sp>
      <p:sp>
        <p:nvSpPr>
          <p:cNvPr id="87" name="Google Shape;87;p4"/>
          <p:cNvSpPr txBox="1"/>
          <p:nvPr/>
        </p:nvSpPr>
        <p:spPr>
          <a:xfrm>
            <a:off x="475925" y="1224650"/>
            <a:ext cx="7711500" cy="96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A semipermeable membrane that allows some things to enter and exit but not others</a:t>
            </a:r>
            <a:endParaRPr b="0" i="0" sz="1800" u="none" cap="none" strike="noStrike">
              <a:solidFill>
                <a:srgbClr val="000000"/>
              </a:solidFill>
              <a:latin typeface="Open Sans"/>
              <a:ea typeface="Open Sans"/>
              <a:cs typeface="Open Sans"/>
              <a:sym typeface="Open Sans"/>
            </a:endParaRPr>
          </a:p>
        </p:txBody>
      </p:sp>
      <p:sp>
        <p:nvSpPr>
          <p:cNvPr id="88" name="Google Shape;88;p4"/>
          <p:cNvSpPr txBox="1"/>
          <p:nvPr/>
        </p:nvSpPr>
        <p:spPr>
          <a:xfrm>
            <a:off x="475925" y="2192500"/>
            <a:ext cx="7711500" cy="96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A completely permeable membrane that allows the extracellular environment to match the intracellular environment</a:t>
            </a:r>
            <a:endParaRPr b="0" i="0" sz="1800" u="none" cap="none" strike="noStrike">
              <a:solidFill>
                <a:srgbClr val="000000"/>
              </a:solidFill>
              <a:latin typeface="Open Sans"/>
              <a:ea typeface="Open Sans"/>
              <a:cs typeface="Open Sans"/>
              <a:sym typeface="Open Sans"/>
            </a:endParaRPr>
          </a:p>
        </p:txBody>
      </p:sp>
      <p:sp>
        <p:nvSpPr>
          <p:cNvPr id="89" name="Google Shape;89;p4"/>
          <p:cNvSpPr txBox="1"/>
          <p:nvPr/>
        </p:nvSpPr>
        <p:spPr>
          <a:xfrm>
            <a:off x="475925" y="3160350"/>
            <a:ext cx="7711500" cy="55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Golgi body that modifies proteins</a:t>
            </a:r>
            <a:endParaRPr b="0" i="0" sz="1800" u="none" cap="none" strike="noStrike">
              <a:solidFill>
                <a:srgbClr val="000000"/>
              </a:solidFill>
              <a:latin typeface="Open Sans"/>
              <a:ea typeface="Open Sans"/>
              <a:cs typeface="Open Sans"/>
              <a:sym typeface="Open Sans"/>
            </a:endParaRPr>
          </a:p>
        </p:txBody>
      </p:sp>
      <p:sp>
        <p:nvSpPr>
          <p:cNvPr id="90" name="Google Shape;90;p4"/>
          <p:cNvSpPr txBox="1"/>
          <p:nvPr/>
        </p:nvSpPr>
        <p:spPr>
          <a:xfrm>
            <a:off x="475925" y="3713775"/>
            <a:ext cx="7711500" cy="55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A nucleus that contains DNA</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5"/>
          <p:cNvSpPr txBox="1"/>
          <p:nvPr>
            <p:ph type="title"/>
          </p:nvPr>
        </p:nvSpPr>
        <p:spPr>
          <a:xfrm>
            <a:off x="311700" y="76200"/>
            <a:ext cx="8520600" cy="1147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200"/>
              <a:t>The cell membrane encloses the cell, controls what enters and exits the cell, and allows for the internal environment to be separate from the external environment. These functions are most similar to what organ system?</a:t>
            </a:r>
            <a:endParaRPr sz="2200"/>
          </a:p>
        </p:txBody>
      </p:sp>
      <p:sp>
        <p:nvSpPr>
          <p:cNvPr id="96" name="Google Shape;96;p5"/>
          <p:cNvSpPr txBox="1"/>
          <p:nvPr/>
        </p:nvSpPr>
        <p:spPr>
          <a:xfrm>
            <a:off x="592050" y="1317325"/>
            <a:ext cx="7711500" cy="66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a:t>
            </a:r>
            <a:r>
              <a:rPr b="0" i="0" lang="en" sz="1800" u="none" cap="none" strike="noStrike">
                <a:solidFill>
                  <a:schemeClr val="dk1"/>
                </a:solidFill>
                <a:latin typeface="Open Sans"/>
                <a:ea typeface="Open Sans"/>
                <a:cs typeface="Open Sans"/>
                <a:sym typeface="Open Sans"/>
              </a:rPr>
              <a:t>Nervous System</a:t>
            </a:r>
            <a:endParaRPr b="0" i="0" sz="1800" u="none" cap="none" strike="noStrike">
              <a:solidFill>
                <a:srgbClr val="000000"/>
              </a:solidFill>
              <a:latin typeface="Open Sans"/>
              <a:ea typeface="Open Sans"/>
              <a:cs typeface="Open Sans"/>
              <a:sym typeface="Open Sans"/>
            </a:endParaRPr>
          </a:p>
        </p:txBody>
      </p:sp>
      <p:sp>
        <p:nvSpPr>
          <p:cNvPr id="97" name="Google Shape;97;p5"/>
          <p:cNvSpPr txBox="1"/>
          <p:nvPr/>
        </p:nvSpPr>
        <p:spPr>
          <a:xfrm>
            <a:off x="592050" y="1979185"/>
            <a:ext cx="7711500" cy="66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Integumentary System (skin)</a:t>
            </a:r>
            <a:endParaRPr b="0" i="0" sz="1800" u="none" cap="none" strike="noStrike">
              <a:solidFill>
                <a:srgbClr val="000000"/>
              </a:solidFill>
              <a:latin typeface="Open Sans"/>
              <a:ea typeface="Open Sans"/>
              <a:cs typeface="Open Sans"/>
              <a:sym typeface="Open Sans"/>
            </a:endParaRPr>
          </a:p>
        </p:txBody>
      </p:sp>
      <p:sp>
        <p:nvSpPr>
          <p:cNvPr id="98" name="Google Shape;98;p5"/>
          <p:cNvSpPr txBox="1"/>
          <p:nvPr/>
        </p:nvSpPr>
        <p:spPr>
          <a:xfrm>
            <a:off x="592050" y="2647105"/>
            <a:ext cx="7711500" cy="66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Circulatory System</a:t>
            </a:r>
            <a:endParaRPr b="0" i="0" sz="1800" u="none" cap="none" strike="noStrike">
              <a:solidFill>
                <a:srgbClr val="000000"/>
              </a:solidFill>
              <a:latin typeface="Open Sans"/>
              <a:ea typeface="Open Sans"/>
              <a:cs typeface="Open Sans"/>
              <a:sym typeface="Open Sans"/>
            </a:endParaRPr>
          </a:p>
        </p:txBody>
      </p:sp>
      <p:sp>
        <p:nvSpPr>
          <p:cNvPr id="99" name="Google Shape;99;p5"/>
          <p:cNvSpPr txBox="1"/>
          <p:nvPr/>
        </p:nvSpPr>
        <p:spPr>
          <a:xfrm>
            <a:off x="592050" y="3315015"/>
            <a:ext cx="7711500" cy="661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Endocrine System</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6"/>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200"/>
              <a:buNone/>
            </a:pPr>
            <a:r>
              <a:rPr lang="en" sz="2400"/>
              <a:t>Lipids are another name for fats and oils. Lipids are hydrophobic and therefore do not dissolve in water. How does this property of lipids contribute to cell function?</a:t>
            </a:r>
            <a:endParaRPr sz="2400"/>
          </a:p>
        </p:txBody>
      </p:sp>
      <p:sp>
        <p:nvSpPr>
          <p:cNvPr id="105" name="Google Shape;105;p6"/>
          <p:cNvSpPr txBox="1"/>
          <p:nvPr/>
        </p:nvSpPr>
        <p:spPr>
          <a:xfrm>
            <a:off x="475925" y="1224650"/>
            <a:ext cx="7711500" cy="862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A. The entirety of cells are made of lipids in order to keep them separate from water-based extracellular fluid</a:t>
            </a:r>
            <a:endParaRPr b="0" i="0" sz="1800" u="none" cap="none" strike="noStrike">
              <a:solidFill>
                <a:srgbClr val="000000"/>
              </a:solidFill>
              <a:latin typeface="Open Sans"/>
              <a:ea typeface="Open Sans"/>
              <a:cs typeface="Open Sans"/>
              <a:sym typeface="Open Sans"/>
            </a:endParaRPr>
          </a:p>
        </p:txBody>
      </p:sp>
      <p:sp>
        <p:nvSpPr>
          <p:cNvPr id="106" name="Google Shape;106;p6"/>
          <p:cNvSpPr txBox="1"/>
          <p:nvPr/>
        </p:nvSpPr>
        <p:spPr>
          <a:xfrm>
            <a:off x="475925" y="2086887"/>
            <a:ext cx="7711500" cy="862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B. Lipids self-assemble to form membranes around cells, creating distinct environments inside and outside the cell</a:t>
            </a:r>
            <a:endParaRPr b="0" i="0" sz="1800" u="none" cap="none" strike="noStrike">
              <a:solidFill>
                <a:srgbClr val="000000"/>
              </a:solidFill>
              <a:latin typeface="Open Sans"/>
              <a:ea typeface="Open Sans"/>
              <a:cs typeface="Open Sans"/>
              <a:sym typeface="Open Sans"/>
            </a:endParaRPr>
          </a:p>
        </p:txBody>
      </p:sp>
      <p:sp>
        <p:nvSpPr>
          <p:cNvPr id="107" name="Google Shape;107;p6"/>
          <p:cNvSpPr txBox="1"/>
          <p:nvPr/>
        </p:nvSpPr>
        <p:spPr>
          <a:xfrm>
            <a:off x="475925" y="2949125"/>
            <a:ext cx="7711500" cy="862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C. SInce lipids are hydrophilic, they allow cells to blend in with the extracellular fluid</a:t>
            </a:r>
            <a:endParaRPr b="0" i="0" sz="1800" u="none" cap="none" strike="noStrike">
              <a:solidFill>
                <a:srgbClr val="000000"/>
              </a:solidFill>
              <a:latin typeface="Open Sans"/>
              <a:ea typeface="Open Sans"/>
              <a:cs typeface="Open Sans"/>
              <a:sym typeface="Open Sans"/>
            </a:endParaRPr>
          </a:p>
        </p:txBody>
      </p:sp>
      <p:sp>
        <p:nvSpPr>
          <p:cNvPr id="108" name="Google Shape;108;p6"/>
          <p:cNvSpPr txBox="1"/>
          <p:nvPr/>
        </p:nvSpPr>
        <p:spPr>
          <a:xfrm>
            <a:off x="475925" y="3811363"/>
            <a:ext cx="7711500" cy="862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Open Sans"/>
                <a:ea typeface="Open Sans"/>
                <a:cs typeface="Open Sans"/>
                <a:sym typeface="Open Sans"/>
              </a:rPr>
              <a:t>D. It allows cells to essentially be sacs of water floating in a fatty extracellular fluid</a:t>
            </a:r>
            <a:endParaRPr b="0" i="0" sz="1800" u="none" cap="none" strike="noStrike">
              <a:solidFill>
                <a:srgbClr val="000000"/>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