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Economica"/>
      <p:regular r:id="rId12"/>
      <p:bold r:id="rId13"/>
      <p:italic r:id="rId14"/>
      <p:boldItalic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ivcgnCtJMw7FHL/4ZtnlRFLEDp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conomica-bold.fntdata"/><Relationship Id="rId12" Type="http://schemas.openxmlformats.org/officeDocument/2006/relationships/font" Target="fonts/Economic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conomica-boldItalic.fntdata"/><Relationship Id="rId14" Type="http://schemas.openxmlformats.org/officeDocument/2006/relationships/font" Target="fonts/Economica-italic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1.xml"/><Relationship Id="rId18" Type="http://schemas.openxmlformats.org/officeDocument/2006/relationships/font" Target="fonts/Open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8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8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7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7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" name="Google Shape;22;p10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" name="Google Shape;23;p10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1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4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" name="Google Shape;43;p1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15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15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>
            <p:ph type="ctrTitle"/>
          </p:nvPr>
        </p:nvSpPr>
        <p:spPr>
          <a:xfrm>
            <a:off x="3214700" y="1025650"/>
            <a:ext cx="2770800" cy="25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100"/>
              <a:t>Life Science </a:t>
            </a:r>
            <a:endParaRPr sz="41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100"/>
              <a:t>Cells Are Us From Genes to Proteins</a:t>
            </a:r>
            <a:endParaRPr sz="4100"/>
          </a:p>
        </p:txBody>
      </p:sp>
      <p:sp>
        <p:nvSpPr>
          <p:cNvPr id="63" name="Google Shape;63;p1"/>
          <p:cNvSpPr txBox="1"/>
          <p:nvPr>
            <p:ph idx="1" type="subTitle"/>
          </p:nvPr>
        </p:nvSpPr>
        <p:spPr>
          <a:xfrm>
            <a:off x="3044700" y="3497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Pre-Test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>
                <a:highlight>
                  <a:srgbClr val="FFFFFF"/>
                </a:highlight>
              </a:rPr>
              <a:t>Which of the following matches the organelle to its cellular function?</a:t>
            </a:r>
            <a:endParaRPr sz="2400"/>
          </a:p>
        </p:txBody>
      </p:sp>
      <p:sp>
        <p:nvSpPr>
          <p:cNvPr id="69" name="Google Shape;69;p2"/>
          <p:cNvSpPr txBox="1"/>
          <p:nvPr/>
        </p:nvSpPr>
        <p:spPr>
          <a:xfrm>
            <a:off x="519175" y="1335325"/>
            <a:ext cx="7711500" cy="63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Cell membrane - produce usable energy for the cell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519175" y="2038557"/>
            <a:ext cx="7711500" cy="63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Mitochondria - modifies proteins for export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519175" y="2741807"/>
            <a:ext cx="7711500" cy="7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Vacuole - break down cellular waste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519175" y="3516433"/>
            <a:ext cx="7711500" cy="7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Nucleus - store genetic material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2. </a:t>
            </a:r>
            <a:r>
              <a:rPr lang="en" sz="2400"/>
              <a:t>Tia notices that she has her mother’s eyes and her father’s nose. What phenomenon is responsible for this?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3"/>
          <p:cNvSpPr txBox="1"/>
          <p:nvPr/>
        </p:nvSpPr>
        <p:spPr>
          <a:xfrm>
            <a:off x="592050" y="1317325"/>
            <a:ext cx="7711500" cy="6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All humans share most of their DNA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592050" y="1923906"/>
            <a:ext cx="7711500" cy="11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Tia inherited genetic instructions that determine her physical traits from both her mother and father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592050" y="3024982"/>
            <a:ext cx="7711500" cy="6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Tia and her parents were likely all infected with the same virus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592050" y="3723792"/>
            <a:ext cx="7711500" cy="7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Both Tia and her parents share the same diet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/>
          <p:cNvSpPr txBox="1"/>
          <p:nvPr>
            <p:ph type="title"/>
          </p:nvPr>
        </p:nvSpPr>
        <p:spPr>
          <a:xfrm>
            <a:off x="311700" y="9925"/>
            <a:ext cx="8520600" cy="11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200"/>
              <a:t>3. </a:t>
            </a:r>
            <a:r>
              <a:rPr lang="en" sz="2200"/>
              <a:t>One of the main differences between prokaryotic and eukaryotic cells is that eukaryotic cells have membrane bound organelles whereas prokaryotic cells do not. Which of the following is a structure or compound that both prokaryotes and eukaryotes have in common?</a:t>
            </a:r>
            <a:endParaRPr sz="2200"/>
          </a:p>
        </p:txBody>
      </p:sp>
      <p:sp>
        <p:nvSpPr>
          <p:cNvPr id="87" name="Google Shape;87;p4"/>
          <p:cNvSpPr txBox="1"/>
          <p:nvPr/>
        </p:nvSpPr>
        <p:spPr>
          <a:xfrm>
            <a:off x="475925" y="1300850"/>
            <a:ext cx="77115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DNA and RNA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8" name="Google Shape;88;p4"/>
          <p:cNvSpPr txBox="1"/>
          <p:nvPr/>
        </p:nvSpPr>
        <p:spPr>
          <a:xfrm>
            <a:off x="475925" y="2019933"/>
            <a:ext cx="7711500" cy="7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A nucleus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4"/>
          <p:cNvSpPr txBox="1"/>
          <p:nvPr/>
        </p:nvSpPr>
        <p:spPr>
          <a:xfrm>
            <a:off x="475925" y="2775377"/>
            <a:ext cx="7711500" cy="7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Mitochondria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4"/>
          <p:cNvSpPr txBox="1"/>
          <p:nvPr/>
        </p:nvSpPr>
        <p:spPr>
          <a:xfrm>
            <a:off x="475925" y="3530815"/>
            <a:ext cx="7711500" cy="7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Rough endoplasmic reticulum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"/>
          <p:cNvSpPr txBox="1"/>
          <p:nvPr>
            <p:ph type="title"/>
          </p:nvPr>
        </p:nvSpPr>
        <p:spPr>
          <a:xfrm>
            <a:off x="311700" y="76200"/>
            <a:ext cx="8520600" cy="114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300"/>
              <a:t>4. </a:t>
            </a:r>
            <a:r>
              <a:rPr lang="en" sz="2300"/>
              <a:t>In humans, genetic males and genetic females share all the same chromosome pairs except for one. Females have two X chromosomes, and males have an X and Y chromosome. The Y chromosome is much smaller than the X. What can be inferred from this information?</a:t>
            </a:r>
            <a:endParaRPr sz="2500"/>
          </a:p>
        </p:txBody>
      </p:sp>
      <p:sp>
        <p:nvSpPr>
          <p:cNvPr id="96" name="Google Shape;96;p5"/>
          <p:cNvSpPr txBox="1"/>
          <p:nvPr/>
        </p:nvSpPr>
        <p:spPr>
          <a:xfrm>
            <a:off x="592050" y="1447828"/>
            <a:ext cx="7711500" cy="5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A.Genetic females express more genes than genetic males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5"/>
          <p:cNvSpPr txBox="1"/>
          <p:nvPr/>
        </p:nvSpPr>
        <p:spPr>
          <a:xfrm>
            <a:off x="592050" y="1967664"/>
            <a:ext cx="7711500" cy="5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The Y chromosome does not do anything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592050" y="2551737"/>
            <a:ext cx="77115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The Y chromosome contains different genes than the X chromosome that are responsible for male characteristics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5"/>
          <p:cNvSpPr txBox="1"/>
          <p:nvPr/>
        </p:nvSpPr>
        <p:spPr>
          <a:xfrm>
            <a:off x="592050" y="3450585"/>
            <a:ext cx="77115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The Y chromosome carries more information than the X chromosome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5. </a:t>
            </a:r>
            <a:r>
              <a:rPr lang="en" sz="2400"/>
              <a:t>Which of the following best describes the function of nucleic acids?</a:t>
            </a:r>
            <a:endParaRPr sz="2400"/>
          </a:p>
        </p:txBody>
      </p:sp>
      <p:sp>
        <p:nvSpPr>
          <p:cNvPr id="105" name="Google Shape;105;p6"/>
          <p:cNvSpPr txBox="1"/>
          <p:nvPr/>
        </p:nvSpPr>
        <p:spPr>
          <a:xfrm>
            <a:off x="475925" y="1335550"/>
            <a:ext cx="77115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Code for protein production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6" name="Google Shape;106;p6"/>
          <p:cNvSpPr txBox="1"/>
          <p:nvPr/>
        </p:nvSpPr>
        <p:spPr>
          <a:xfrm>
            <a:off x="475925" y="2035065"/>
            <a:ext cx="77115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Provide the main source of energy to the body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7" name="Google Shape;107;p6"/>
          <p:cNvSpPr txBox="1"/>
          <p:nvPr/>
        </p:nvSpPr>
        <p:spPr>
          <a:xfrm>
            <a:off x="475925" y="2734571"/>
            <a:ext cx="77115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Make up membranes and provide a source of high energy storage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" name="Google Shape;108;p6"/>
          <p:cNvSpPr txBox="1"/>
          <p:nvPr/>
        </p:nvSpPr>
        <p:spPr>
          <a:xfrm>
            <a:off x="475925" y="3434079"/>
            <a:ext cx="7711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Facilitate cellular reactions and help the cell maintain homeostasis by controlling the movement of ions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